
<file path=[Content_Types].xml><?xml version="1.0" encoding="utf-8"?>
<Types xmlns="http://schemas.openxmlformats.org/package/2006/content-types">
  <Default Extension="jpeg" ContentType="image/jpeg"/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drawing4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4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quickStyle4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3" r:id="rId4"/>
    <p:sldId id="257" r:id="rId5"/>
    <p:sldId id="271" r:id="rId6"/>
    <p:sldId id="258" r:id="rId7"/>
    <p:sldId id="272" r:id="rId8"/>
    <p:sldId id="259" r:id="rId9"/>
    <p:sldId id="273" r:id="rId10"/>
    <p:sldId id="260" r:id="rId11"/>
    <p:sldId id="261" r:id="rId12"/>
    <p:sldId id="262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E6BDA1-660C-44E3-B8D3-B738986F10EC}" type="doc">
      <dgm:prSet loTypeId="process" loCatId="process" qsTypeId="urn:microsoft.com/office/officeart/2005/8/quickstyle/simple1" qsCatId="simple" csTypeId="urn:microsoft.com/office/officeart/2005/8/colors/colorful1" csCatId="accent1" phldr="0"/>
      <dgm:spPr/>
      <dgm:t>
        <a:bodyPr/>
        <a:p>
          <a:endParaRPr lang="zh-CN" altLang="en-US"/>
        </a:p>
      </dgm:t>
    </dgm:pt>
    <dgm:pt modelId="{1EC822D0-4B77-4F25-ABD5-8949AFB965C8}">
      <dgm:prSet phldrT="[文本]" phldr="0" custT="0"/>
      <dgm:spPr/>
      <dgm:t>
        <a:bodyPr vert="horz" wrap="square"/>
        <a:lstStyle>
          <a:lvl1pPr algn="l">
            <a:defRPr sz="18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latin typeface="微软雅黑" panose="020B0503020204020204" charset="-122"/>
              <a:ea typeface="微软雅黑" panose="020B0503020204020204" charset="-122"/>
            </a:rPr>
            <a:t>1 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人物背景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A55FEC0B-23EE-4CFE-8050-49CBA30A17FC}" cxnId="{D9D6DBF0-B7B7-44EC-AE24-A45FB04F9041}" type="parTrans">
      <dgm:prSet/>
      <dgm:spPr/>
      <dgm:t>
        <a:bodyPr/>
        <a:p>
          <a:endParaRPr lang="zh-CN" altLang="en-US"/>
        </a:p>
      </dgm:t>
    </dgm:pt>
    <dgm:pt modelId="{B0C310D3-A5C4-423C-ADC0-FD305A7B421A}" cxnId="{D9D6DBF0-B7B7-44EC-AE24-A45FB04F9041}" type="sibTrans">
      <dgm:prSet phldr="0" custT="0"/>
      <dgm:spPr/>
      <dgm:t>
        <a:bodyPr vert="horz" wrap="square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86BF0545-C8C8-404B-B317-6B71601F8310}">
      <dgm:prSet phldrT="[文本]" phldr="0" custT="0"/>
      <dgm:spPr/>
      <dgm:t>
        <a:bodyPr vert="horz" wrap="square"/>
        <a:lstStyle>
          <a:lvl1pPr algn="l">
            <a:defRPr sz="1800"/>
          </a:lvl1pPr>
          <a:lvl2pPr marL="171450" indent="-171450" algn="l">
            <a:defRPr sz="1800"/>
          </a:lvl2pPr>
          <a:lvl3pPr marL="342900" indent="-171450" algn="l">
            <a:defRPr sz="1800"/>
          </a:lvl3pPr>
          <a:lvl4pPr marL="514350" indent="-171450" algn="l">
            <a:defRPr sz="1800"/>
          </a:lvl4pPr>
          <a:lvl5pPr marL="685800" indent="-171450" algn="l">
            <a:defRPr sz="1800"/>
          </a:lvl5pPr>
          <a:lvl6pPr marL="857250" indent="-171450" algn="l">
            <a:defRPr sz="1800"/>
          </a:lvl6pPr>
          <a:lvl7pPr marL="1028700" indent="-171450" algn="l">
            <a:defRPr sz="1800"/>
          </a:lvl7pPr>
          <a:lvl8pPr marL="1200150" indent="-171450" algn="l">
            <a:defRPr sz="1800"/>
          </a:lvl8pPr>
          <a:lvl9pPr marL="1371600" indent="-171450" algn="l">
            <a:defRPr sz="18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摸底在先，采访在后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A554C9B6-595F-4C42-BA2E-0AF975A6182B}" cxnId="{AC6CBDDC-0ED0-4294-9253-4FAF09B3EB02}" type="parTrans">
      <dgm:prSet/>
      <dgm:spPr/>
      <dgm:t>
        <a:bodyPr/>
        <a:p>
          <a:endParaRPr lang="zh-CN" altLang="en-US"/>
        </a:p>
      </dgm:t>
    </dgm:pt>
    <dgm:pt modelId="{8F0220D1-B873-4B1C-82E7-D1658190B6B3}" cxnId="{AC6CBDDC-0ED0-4294-9253-4FAF09B3EB02}" type="sibTrans">
      <dgm:prSet/>
      <dgm:spPr/>
      <dgm:t>
        <a:bodyPr/>
        <a:p>
          <a:endParaRPr lang="zh-CN" altLang="en-US"/>
        </a:p>
      </dgm:t>
    </dgm:pt>
    <dgm:pt modelId="{F02C72D1-FEAC-4C2A-86E0-5A43F9D47117}">
      <dgm:prSet phldr="0" custT="0"/>
      <dgm:spPr/>
      <dgm:t>
        <a:bodyPr vert="horz" wrap="square"/>
        <a:lstStyle>
          <a:lvl1pPr algn="l">
            <a:defRPr sz="1800"/>
          </a:lvl1pPr>
          <a:lvl2pPr marL="171450" indent="-171450" algn="l">
            <a:defRPr sz="1800"/>
          </a:lvl2pPr>
          <a:lvl3pPr marL="342900" indent="-171450" algn="l">
            <a:defRPr sz="1800"/>
          </a:lvl3pPr>
          <a:lvl4pPr marL="514350" indent="-171450" algn="l">
            <a:defRPr sz="1800"/>
          </a:lvl4pPr>
          <a:lvl5pPr marL="685800" indent="-171450" algn="l">
            <a:defRPr sz="1800"/>
          </a:lvl5pPr>
          <a:lvl6pPr marL="857250" indent="-171450" algn="l">
            <a:defRPr sz="1800"/>
          </a:lvl6pPr>
          <a:lvl7pPr marL="1028700" indent="-171450" algn="l">
            <a:defRPr sz="1800"/>
          </a:lvl7pPr>
          <a:lvl8pPr marL="1200150" indent="-171450" algn="l">
            <a:defRPr sz="1800"/>
          </a:lvl8pPr>
          <a:lvl9pPr marL="1371600" indent="-171450" algn="l">
            <a:defRPr sz="18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为什么采访她</a:t>
          </a:r>
          <a:r>
            <a:rPr lang="en-US" altLang="zh-CN">
              <a:latin typeface="微软雅黑" panose="020B0503020204020204" charset="-122"/>
              <a:ea typeface="微软雅黑" panose="020B0503020204020204" charset="-122"/>
            </a:rPr>
            <a:t>/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他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8AF92E61-9440-47E5-888B-3198FA072F39}" cxnId="{29538D8D-038F-42AA-939D-DB1C0F3F5F81}" type="parTrans">
      <dgm:prSet/>
      <dgm:spPr/>
    </dgm:pt>
    <dgm:pt modelId="{4306515B-4516-4901-8C67-29096E2B750D}" cxnId="{29538D8D-038F-42AA-939D-DB1C0F3F5F81}" type="sibTrans">
      <dgm:prSet/>
      <dgm:spPr/>
    </dgm:pt>
    <dgm:pt modelId="{86FEAB3F-FBB1-46CC-9DC6-E094874805AE}">
      <dgm:prSet phldrT="[文本]" phldr="0" custT="0"/>
      <dgm:spPr/>
      <dgm:t>
        <a:bodyPr vert="horz" wrap="square"/>
        <a:lstStyle>
          <a:lvl1pPr algn="l">
            <a:defRPr sz="18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latin typeface="微软雅黑" panose="020B0503020204020204" charset="-122"/>
              <a:ea typeface="微软雅黑" panose="020B0503020204020204" charset="-122"/>
            </a:rPr>
            <a:t>2 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主题设定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74C68F9B-1FC8-4F0A-8F6F-246FC86076E9}" cxnId="{5AFDB44F-A567-4587-8B65-20ACFF792990}" type="parTrans">
      <dgm:prSet/>
      <dgm:spPr/>
      <dgm:t>
        <a:bodyPr/>
        <a:p>
          <a:endParaRPr lang="zh-CN" altLang="en-US"/>
        </a:p>
      </dgm:t>
    </dgm:pt>
    <dgm:pt modelId="{C7876883-34BD-4A68-A98E-D95D42D0FF9D}" cxnId="{5AFDB44F-A567-4587-8B65-20ACFF792990}" type="sibTrans">
      <dgm:prSet phldr="0" custT="0"/>
      <dgm:spPr/>
      <dgm:t>
        <a:bodyPr vert="horz" wrap="square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972233BE-F562-42C6-8E02-C376C905A446}">
      <dgm:prSet phldrT="[文本]" phldr="0" custT="0"/>
      <dgm:spPr/>
      <dgm:t>
        <a:bodyPr vert="horz" wrap="square"/>
        <a:lstStyle>
          <a:lvl1pPr algn="l">
            <a:defRPr sz="1800"/>
          </a:lvl1pPr>
          <a:lvl2pPr marL="171450" indent="-171450" algn="l">
            <a:defRPr sz="1800"/>
          </a:lvl2pPr>
          <a:lvl3pPr marL="342900" indent="-171450" algn="l">
            <a:defRPr sz="1800"/>
          </a:lvl3pPr>
          <a:lvl4pPr marL="514350" indent="-171450" algn="l">
            <a:defRPr sz="1800"/>
          </a:lvl4pPr>
          <a:lvl5pPr marL="685800" indent="-171450" algn="l">
            <a:defRPr sz="1800"/>
          </a:lvl5pPr>
          <a:lvl6pPr marL="857250" indent="-171450" algn="l">
            <a:defRPr sz="1800"/>
          </a:lvl6pPr>
          <a:lvl7pPr marL="1028700" indent="-171450" algn="l">
            <a:defRPr sz="1800"/>
          </a:lvl7pPr>
          <a:lvl8pPr marL="1200150" indent="-171450" algn="l">
            <a:defRPr sz="1800"/>
          </a:lvl8pPr>
          <a:lvl9pPr marL="1371600" indent="-171450" algn="l">
            <a:defRPr sz="18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一篇文章一个主题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1B83FA22-B57F-4847-AF9E-FCABBD20370B}" cxnId="{61A780BD-7B7D-4609-8F4B-CD85EE24C37E}" type="parTrans">
      <dgm:prSet/>
      <dgm:spPr/>
      <dgm:t>
        <a:bodyPr/>
        <a:p>
          <a:endParaRPr lang="zh-CN" altLang="en-US"/>
        </a:p>
      </dgm:t>
    </dgm:pt>
    <dgm:pt modelId="{C95400EF-05CE-49A4-A439-43C3AD15FAE2}" cxnId="{61A780BD-7B7D-4609-8F4B-CD85EE24C37E}" type="sibTrans">
      <dgm:prSet/>
      <dgm:spPr/>
      <dgm:t>
        <a:bodyPr/>
        <a:p>
          <a:endParaRPr lang="zh-CN" altLang="en-US"/>
        </a:p>
      </dgm:t>
    </dgm:pt>
    <dgm:pt modelId="{56C3BB0B-980A-4DF4-B5DB-C82AA9FF3906}">
      <dgm:prSet phldr="0" custT="0"/>
      <dgm:spPr/>
      <dgm:t>
        <a:bodyPr vert="horz" wrap="square"/>
        <a:lstStyle>
          <a:lvl1pPr algn="l">
            <a:defRPr sz="1800"/>
          </a:lvl1pPr>
          <a:lvl2pPr marL="171450" indent="-171450" algn="l">
            <a:defRPr sz="1800"/>
          </a:lvl2pPr>
          <a:lvl3pPr marL="342900" indent="-171450" algn="l">
            <a:defRPr sz="1800"/>
          </a:lvl3pPr>
          <a:lvl4pPr marL="514350" indent="-171450" algn="l">
            <a:defRPr sz="1800"/>
          </a:lvl4pPr>
          <a:lvl5pPr marL="685800" indent="-171450" algn="l">
            <a:defRPr sz="1800"/>
          </a:lvl5pPr>
          <a:lvl6pPr marL="857250" indent="-171450" algn="l">
            <a:defRPr sz="1800"/>
          </a:lvl6pPr>
          <a:lvl7pPr marL="1028700" indent="-171450" algn="l">
            <a:defRPr sz="1800"/>
          </a:lvl7pPr>
          <a:lvl8pPr marL="1200150" indent="-171450" algn="l">
            <a:defRPr sz="1800"/>
          </a:lvl8pPr>
          <a:lvl9pPr marL="1371600" indent="-171450" algn="l">
            <a:defRPr sz="18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什么都写等于什么都不写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671272A3-791B-4967-9B19-FDFCBE40DE04}" cxnId="{0A2E4CC0-E9D2-4B83-890E-A87B4BB5A0A2}" type="parTrans">
      <dgm:prSet/>
      <dgm:spPr/>
    </dgm:pt>
    <dgm:pt modelId="{F8FA888E-D2E8-4787-AEA2-2EF260812DAD}" cxnId="{0A2E4CC0-E9D2-4B83-890E-A87B4BB5A0A2}" type="sibTrans">
      <dgm:prSet/>
      <dgm:spPr/>
    </dgm:pt>
    <dgm:pt modelId="{B349FD2E-4A90-427F-8442-13222811DC7E}">
      <dgm:prSet phldrT="[文本]" phldr="0" custT="0"/>
      <dgm:spPr/>
      <dgm:t>
        <a:bodyPr vert="horz" wrap="square"/>
        <a:lstStyle>
          <a:lvl1pPr algn="l">
            <a:defRPr sz="18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latin typeface="微软雅黑" panose="020B0503020204020204" charset="-122"/>
              <a:ea typeface="微软雅黑" panose="020B0503020204020204" charset="-122"/>
            </a:rPr>
            <a:t>3 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采访提纲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81F9B442-B301-4CE5-9F77-41783846C51D}" cxnId="{B6BED7A3-1387-4539-88A8-C572648E587A}" type="parTrans">
      <dgm:prSet/>
      <dgm:spPr/>
      <dgm:t>
        <a:bodyPr/>
        <a:p>
          <a:endParaRPr lang="zh-CN" altLang="en-US"/>
        </a:p>
      </dgm:t>
    </dgm:pt>
    <dgm:pt modelId="{6C33D960-524C-4E19-9279-0E1D8AB4608A}" cxnId="{B6BED7A3-1387-4539-88A8-C572648E587A}" type="sibTrans">
      <dgm:prSet phldr="0" custT="0"/>
      <dgm:spPr/>
      <dgm:t>
        <a:bodyPr vert="horz" wrap="square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11EC3D9D-CABC-4F6B-8311-51EC9AF94B05}">
      <dgm:prSet phldrT="[文本]" phldr="0" custT="0"/>
      <dgm:spPr/>
      <dgm:t>
        <a:bodyPr vert="horz" wrap="square"/>
        <a:lstStyle>
          <a:lvl1pPr algn="l">
            <a:defRPr sz="1800"/>
          </a:lvl1pPr>
          <a:lvl2pPr marL="171450" indent="-171450" algn="l">
            <a:defRPr sz="1800"/>
          </a:lvl2pPr>
          <a:lvl3pPr marL="342900" indent="-171450" algn="l">
            <a:defRPr sz="1800"/>
          </a:lvl3pPr>
          <a:lvl4pPr marL="514350" indent="-171450" algn="l">
            <a:defRPr sz="1800"/>
          </a:lvl4pPr>
          <a:lvl5pPr marL="685800" indent="-171450" algn="l">
            <a:defRPr sz="1800"/>
          </a:lvl5pPr>
          <a:lvl6pPr marL="857250" indent="-171450" algn="l">
            <a:defRPr sz="1800"/>
          </a:lvl6pPr>
          <a:lvl7pPr marL="1028700" indent="-171450" algn="l">
            <a:defRPr sz="1800"/>
          </a:lvl7pPr>
          <a:lvl8pPr marL="1200150" indent="-171450" algn="l">
            <a:defRPr sz="1800"/>
          </a:lvl8pPr>
          <a:lvl9pPr marL="1371600" indent="-171450" algn="l">
            <a:defRPr sz="18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围绕主题设计问题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4CB9D39E-D2E7-4AB1-8C35-13DBC76F1E1B}" cxnId="{9EF5BDF3-C5C2-4588-8F8D-988DD7B8B7FA}" type="parTrans">
      <dgm:prSet/>
      <dgm:spPr/>
      <dgm:t>
        <a:bodyPr/>
        <a:p>
          <a:endParaRPr lang="zh-CN" altLang="en-US"/>
        </a:p>
      </dgm:t>
    </dgm:pt>
    <dgm:pt modelId="{49A756A8-869C-486D-A1C2-A9179C82C574}" cxnId="{9EF5BDF3-C5C2-4588-8F8D-988DD7B8B7FA}" type="sibTrans">
      <dgm:prSet/>
      <dgm:spPr/>
      <dgm:t>
        <a:bodyPr/>
        <a:p>
          <a:endParaRPr lang="zh-CN" altLang="en-US"/>
        </a:p>
      </dgm:t>
    </dgm:pt>
    <dgm:pt modelId="{869A4D16-8711-4D73-A637-596DFCE933D2}">
      <dgm:prSet phldr="0" custT="0"/>
      <dgm:spPr/>
      <dgm:t>
        <a:bodyPr vert="horz" wrap="square"/>
        <a:lstStyle>
          <a:lvl1pPr algn="l">
            <a:defRPr sz="1800"/>
          </a:lvl1pPr>
          <a:lvl2pPr marL="171450" indent="-171450" algn="l">
            <a:defRPr sz="1800"/>
          </a:lvl2pPr>
          <a:lvl3pPr marL="342900" indent="-171450" algn="l">
            <a:defRPr sz="1800"/>
          </a:lvl3pPr>
          <a:lvl4pPr marL="514350" indent="-171450" algn="l">
            <a:defRPr sz="1800"/>
          </a:lvl4pPr>
          <a:lvl5pPr marL="685800" indent="-171450" algn="l">
            <a:defRPr sz="1800"/>
          </a:lvl5pPr>
          <a:lvl6pPr marL="857250" indent="-171450" algn="l">
            <a:defRPr sz="1800"/>
          </a:lvl6pPr>
          <a:lvl7pPr marL="1028700" indent="-171450" algn="l">
            <a:defRPr sz="1800"/>
          </a:lvl7pPr>
          <a:lvl8pPr marL="1200150" indent="-171450" algn="l">
            <a:defRPr sz="1800"/>
          </a:lvl8pPr>
          <a:lvl9pPr marL="1371600" indent="-171450" algn="l">
            <a:defRPr sz="18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提问越具体，答案越充实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AE560165-45CF-4A8D-8BFC-484736177E86}" cxnId="{C6AC8FEB-E8EF-4461-A8F1-7EED18144DEB}" type="parTrans">
      <dgm:prSet/>
      <dgm:spPr/>
    </dgm:pt>
    <dgm:pt modelId="{36602A11-0665-409F-92F0-59CFCAED8B9D}" cxnId="{C6AC8FEB-E8EF-4461-A8F1-7EED18144DEB}" type="sibTrans">
      <dgm:prSet/>
      <dgm:spPr/>
    </dgm:pt>
    <dgm:pt modelId="{EC198EC7-36DA-4B6B-B9D8-EFF97F336A50}">
      <dgm:prSet phldr="0" custT="0"/>
      <dgm:spPr/>
      <dgm:t>
        <a:bodyPr vert="horz" wrap="square"/>
        <a:lstStyle>
          <a:lvl1pPr algn="l">
            <a:defRPr sz="1800"/>
          </a:lvl1pPr>
          <a:lvl2pPr marL="171450" indent="-171450" algn="l">
            <a:defRPr sz="1800"/>
          </a:lvl2pPr>
          <a:lvl3pPr marL="342900" indent="-171450" algn="l">
            <a:defRPr sz="1800"/>
          </a:lvl3pPr>
          <a:lvl4pPr marL="514350" indent="-171450" algn="l">
            <a:defRPr sz="1800"/>
          </a:lvl4pPr>
          <a:lvl5pPr marL="685800" indent="-171450" algn="l">
            <a:defRPr sz="1800"/>
          </a:lvl5pPr>
          <a:lvl6pPr marL="857250" indent="-171450" algn="l">
            <a:defRPr sz="1800"/>
          </a:lvl6pPr>
          <a:lvl7pPr marL="1028700" indent="-171450" algn="l">
            <a:defRPr sz="1800"/>
          </a:lvl7pPr>
          <a:lvl8pPr marL="1200150" indent="-171450" algn="l">
            <a:defRPr sz="1800"/>
          </a:lvl8pPr>
          <a:lvl9pPr marL="1371600" indent="-171450" algn="l">
            <a:defRPr sz="18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采访提纲不是撰稿提纲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6D38CCBF-244B-4795-B80B-23E5BC87029A}" cxnId="{95E8B442-9903-458E-BB39-6985E44D715A}" type="parTrans">
      <dgm:prSet/>
      <dgm:spPr/>
    </dgm:pt>
    <dgm:pt modelId="{D0FFDA99-F2DD-4220-A043-8357D06C8D49}" cxnId="{95E8B442-9903-458E-BB39-6985E44D715A}" type="sibTrans">
      <dgm:prSet/>
      <dgm:spPr/>
    </dgm:pt>
    <dgm:pt modelId="{0CE9C488-BA28-497B-8AAC-3F54F3FE2962}">
      <dgm:prSet phldr="0" custT="0"/>
      <dgm:spPr/>
      <dgm:t>
        <a:bodyPr vert="horz" wrap="square"/>
        <a:lstStyle>
          <a:lvl1pPr algn="l">
            <a:defRPr sz="18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>
              <a:latin typeface="微软雅黑" panose="020B0503020204020204" charset="-122"/>
              <a:ea typeface="微软雅黑" panose="020B0503020204020204" charset="-122"/>
            </a:rPr>
            <a:t>4 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组建团队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76579E82-1763-4B9A-9573-6B2B4EF3AE85}" cxnId="{F4321C4C-3569-4BC4-AF82-2D74F6AABEC6}" type="parTrans">
      <dgm:prSet/>
      <dgm:spPr/>
    </dgm:pt>
    <dgm:pt modelId="{5C9EDAF4-3964-44F1-9297-DDB67B4846F2}" cxnId="{F4321C4C-3569-4BC4-AF82-2D74F6AABEC6}" type="sibTrans">
      <dgm:prSet phldr="0" custT="0"/>
      <dgm:spPr/>
      <dgm:t>
        <a:bodyPr vert="horz" wrap="square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>
              <a:latin typeface="微软雅黑" panose="020B0503020204020204" charset="-122"/>
              <a:ea typeface="微软雅黑" panose="020B0503020204020204" charset="-122"/>
            </a:rPr>
            <a:t/>
          </a:r>
          <a:endParaRPr>
            <a:latin typeface="微软雅黑" panose="020B0503020204020204" charset="-122"/>
            <a:ea typeface="微软雅黑" panose="020B0503020204020204" charset="-122"/>
          </a:endParaRPr>
        </a:p>
      </dgm:t>
    </dgm:pt>
    <dgm:pt modelId="{EA001EB9-00B2-4E1A-946B-C545EFF4BC1C}">
      <dgm:prSet phldr="0" custT="0"/>
      <dgm:spPr/>
      <dgm:t>
        <a:bodyPr vert="horz" wrap="square"/>
        <a:lstStyle>
          <a:lvl1pPr algn="l">
            <a:defRPr sz="1800"/>
          </a:lvl1pPr>
          <a:lvl2pPr marL="171450" indent="-171450" algn="l">
            <a:defRPr sz="1800"/>
          </a:lvl2pPr>
          <a:lvl3pPr marL="342900" indent="-171450" algn="l">
            <a:defRPr sz="1800"/>
          </a:lvl3pPr>
          <a:lvl4pPr marL="514350" indent="-171450" algn="l">
            <a:defRPr sz="1800"/>
          </a:lvl4pPr>
          <a:lvl5pPr marL="685800" indent="-171450" algn="l">
            <a:defRPr sz="1800"/>
          </a:lvl5pPr>
          <a:lvl6pPr marL="857250" indent="-171450" algn="l">
            <a:defRPr sz="1800"/>
          </a:lvl6pPr>
          <a:lvl7pPr marL="1028700" indent="-171450" algn="l">
            <a:defRPr sz="1800"/>
          </a:lvl7pPr>
          <a:lvl8pPr marL="1200150" indent="-171450" algn="l">
            <a:defRPr sz="1800"/>
          </a:lvl8pPr>
          <a:lvl9pPr marL="1371600" indent="-171450" algn="l">
            <a:defRPr sz="18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提问</a:t>
          </a:r>
          <a:r>
            <a:rPr lang="en-US" altLang="zh-CN">
              <a:latin typeface="微软雅黑" panose="020B0503020204020204" charset="-122"/>
              <a:ea typeface="微软雅黑" panose="020B0503020204020204" charset="-122"/>
            </a:rPr>
            <a:t>1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人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3CAE0A5C-F2A9-45A3-91C0-ED7FCCBD3A07}" cxnId="{88938169-064E-43A6-83AE-F6FD71CE1682}" type="parTrans">
      <dgm:prSet/>
      <dgm:spPr/>
    </dgm:pt>
    <dgm:pt modelId="{3AD91711-9EFC-4100-918E-5D07D2CDD7E4}" cxnId="{88938169-064E-43A6-83AE-F6FD71CE1682}" type="sibTrans">
      <dgm:prSet/>
      <dgm:spPr/>
    </dgm:pt>
    <dgm:pt modelId="{BC45B11B-4F7C-45FE-AF25-6998FA6ABED3}">
      <dgm:prSet phldr="0" custT="0"/>
      <dgm:spPr/>
      <dgm:t>
        <a:bodyPr vert="horz" wrap="square"/>
        <a:lstStyle>
          <a:lvl1pPr algn="l">
            <a:defRPr sz="1800"/>
          </a:lvl1pPr>
          <a:lvl2pPr marL="171450" indent="-171450" algn="l">
            <a:defRPr sz="1800"/>
          </a:lvl2pPr>
          <a:lvl3pPr marL="342900" indent="-171450" algn="l">
            <a:defRPr sz="1800"/>
          </a:lvl3pPr>
          <a:lvl4pPr marL="514350" indent="-171450" algn="l">
            <a:defRPr sz="1800"/>
          </a:lvl4pPr>
          <a:lvl5pPr marL="685800" indent="-171450" algn="l">
            <a:defRPr sz="1800"/>
          </a:lvl5pPr>
          <a:lvl6pPr marL="857250" indent="-171450" algn="l">
            <a:defRPr sz="1800"/>
          </a:lvl6pPr>
          <a:lvl7pPr marL="1028700" indent="-171450" algn="l">
            <a:defRPr sz="1800"/>
          </a:lvl7pPr>
          <a:lvl8pPr marL="1200150" indent="-171450" algn="l">
            <a:defRPr sz="1800"/>
          </a:lvl8pPr>
          <a:lvl9pPr marL="1371600" indent="-171450" algn="l">
            <a:defRPr sz="18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记录</a:t>
          </a:r>
          <a:r>
            <a:rPr lang="en-US" altLang="zh-CN">
              <a:latin typeface="微软雅黑" panose="020B0503020204020204" charset="-122"/>
              <a:ea typeface="微软雅黑" panose="020B0503020204020204" charset="-122"/>
            </a:rPr>
            <a:t>1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人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42FE79AE-5398-41A8-9A87-7F64672E4414}" cxnId="{E5D8C7E9-0EAA-4D74-991C-BE18147E1FF1}" type="parTrans">
      <dgm:prSet/>
      <dgm:spPr/>
    </dgm:pt>
    <dgm:pt modelId="{AB3363FC-82EE-43FE-82CF-C62BFA6DF4C3}" cxnId="{E5D8C7E9-0EAA-4D74-991C-BE18147E1FF1}" type="sibTrans">
      <dgm:prSet/>
      <dgm:spPr/>
    </dgm:pt>
    <dgm:pt modelId="{AD43443F-505B-4A48-9480-54B14A4FBC27}">
      <dgm:prSet phldr="0" custT="0"/>
      <dgm:spPr/>
      <dgm:t>
        <a:bodyPr vert="horz" wrap="square"/>
        <a:lstStyle>
          <a:lvl1pPr algn="l">
            <a:defRPr sz="1800"/>
          </a:lvl1pPr>
          <a:lvl2pPr marL="171450" indent="-171450" algn="l">
            <a:defRPr sz="1800"/>
          </a:lvl2pPr>
          <a:lvl3pPr marL="342900" indent="-171450" algn="l">
            <a:defRPr sz="1800"/>
          </a:lvl3pPr>
          <a:lvl4pPr marL="514350" indent="-171450" algn="l">
            <a:defRPr sz="1800"/>
          </a:lvl4pPr>
          <a:lvl5pPr marL="685800" indent="-171450" algn="l">
            <a:defRPr sz="1800"/>
          </a:lvl5pPr>
          <a:lvl6pPr marL="857250" indent="-171450" algn="l">
            <a:defRPr sz="1800"/>
          </a:lvl6pPr>
          <a:lvl7pPr marL="1028700" indent="-171450" algn="l">
            <a:defRPr sz="1800"/>
          </a:lvl7pPr>
          <a:lvl8pPr marL="1200150" indent="-171450" algn="l">
            <a:defRPr sz="1800"/>
          </a:lvl8pPr>
          <a:lvl9pPr marL="1371600" indent="-171450" algn="l">
            <a:defRPr sz="18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摄影</a:t>
          </a:r>
          <a:r>
            <a:rPr lang="en-US" altLang="zh-CN">
              <a:latin typeface="微软雅黑" panose="020B0503020204020204" charset="-122"/>
              <a:ea typeface="微软雅黑" panose="020B0503020204020204" charset="-122"/>
            </a:rPr>
            <a:t>1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人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62C01912-B917-4078-9D57-363BC332758B}" cxnId="{61F3645C-8046-4EBA-9D94-80D8659AA696}" type="parTrans">
      <dgm:prSet/>
      <dgm:spPr/>
    </dgm:pt>
    <dgm:pt modelId="{3167B8BD-D167-44C9-831A-9A66880729EC}" cxnId="{61F3645C-8046-4EBA-9D94-80D8659AA696}" type="sibTrans">
      <dgm:prSet/>
      <dgm:spPr/>
    </dgm:pt>
    <dgm:pt modelId="{B31D3E8A-8128-4DE3-8F20-0EB0EF484992}">
      <dgm:prSet phldr="0" custT="0"/>
      <dgm:spPr/>
      <dgm:t>
        <a:bodyPr vert="horz" wrap="square"/>
        <a:lstStyle>
          <a:lvl1pPr algn="l">
            <a:defRPr sz="1800"/>
          </a:lvl1pPr>
          <a:lvl2pPr marL="171450" indent="-171450" algn="l">
            <a:defRPr sz="1800"/>
          </a:lvl2pPr>
          <a:lvl3pPr marL="342900" indent="-171450" algn="l">
            <a:defRPr sz="1800"/>
          </a:lvl3pPr>
          <a:lvl4pPr marL="514350" indent="-171450" algn="l">
            <a:defRPr sz="1800"/>
          </a:lvl4pPr>
          <a:lvl5pPr marL="685800" indent="-171450" algn="l">
            <a:defRPr sz="1800"/>
          </a:lvl5pPr>
          <a:lvl6pPr marL="857250" indent="-171450" algn="l">
            <a:defRPr sz="1800"/>
          </a:lvl6pPr>
          <a:lvl7pPr marL="1028700" indent="-171450" algn="l">
            <a:defRPr sz="1800"/>
          </a:lvl7pPr>
          <a:lvl8pPr marL="1200150" indent="-171450" algn="l">
            <a:defRPr sz="1800"/>
          </a:lvl8pPr>
          <a:lvl9pPr marL="1371600" indent="-171450" algn="l">
            <a:defRPr sz="18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提问人即撰稿人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E00B7ACE-7682-44F3-ADB5-65CA94D12E35}" cxnId="{120BAC85-8288-4251-A2F7-4A1CE100850E}" type="parTrans">
      <dgm:prSet/>
      <dgm:spPr/>
    </dgm:pt>
    <dgm:pt modelId="{A994A694-34DA-4A71-B9C2-49B2FDDC2980}" cxnId="{120BAC85-8288-4251-A2F7-4A1CE100850E}" type="sibTrans">
      <dgm:prSet/>
      <dgm:spPr/>
    </dgm:pt>
    <dgm:pt modelId="{D286DBA1-1F94-48CD-8EE0-A5B1A1637695}">
      <dgm:prSet phldr="0" custT="0"/>
      <dgm:spPr/>
      <dgm:t>
        <a:bodyPr vert="horz" wrap="square"/>
        <a:lstStyle>
          <a:lvl1pPr algn="l">
            <a:defRPr sz="1800"/>
          </a:lvl1pPr>
          <a:lvl2pPr marL="171450" indent="-171450" algn="l">
            <a:defRPr sz="1800"/>
          </a:lvl2pPr>
          <a:lvl3pPr marL="342900" indent="-171450" algn="l">
            <a:defRPr sz="1800"/>
          </a:lvl3pPr>
          <a:lvl4pPr marL="514350" indent="-171450" algn="l">
            <a:defRPr sz="1800"/>
          </a:lvl4pPr>
          <a:lvl5pPr marL="685800" indent="-171450" algn="l">
            <a:defRPr sz="1800"/>
          </a:lvl5pPr>
          <a:lvl6pPr marL="857250" indent="-171450" algn="l">
            <a:defRPr sz="1800"/>
          </a:lvl6pPr>
          <a:lvl7pPr marL="1028700" indent="-171450" algn="l">
            <a:defRPr sz="1800"/>
          </a:lvl7pPr>
          <a:lvl8pPr marL="1200150" indent="-171450" algn="l">
            <a:defRPr sz="1800"/>
          </a:lvl8pPr>
          <a:lvl9pPr marL="1371600" indent="-171450" algn="l">
            <a:defRPr sz="18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u="sng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u="sng">
            <a:latin typeface="微软雅黑" panose="020B0503020204020204" charset="-122"/>
            <a:ea typeface="微软雅黑" panose="020B0503020204020204" charset="-122"/>
          </a:endParaRPr>
        </a:p>
      </dgm:t>
    </dgm:pt>
    <dgm:pt modelId="{8392D352-B65A-4255-9498-AA0CBB360BFB}" cxnId="{BCF3B025-FC65-44F6-A733-4295551EA0D0}" type="parTrans">
      <dgm:prSet/>
      <dgm:spPr/>
    </dgm:pt>
    <dgm:pt modelId="{3078E67B-A92B-4C0A-A08E-65DA6C16D4C3}" cxnId="{BCF3B025-FC65-44F6-A733-4295551EA0D0}" type="sibTrans">
      <dgm:prSet/>
      <dgm:spPr/>
    </dgm:pt>
    <dgm:pt modelId="{B51768E1-2132-4A41-89D8-5C7DEEA21D82}">
      <dgm:prSet phldr="0" custT="0"/>
      <dgm:spPr/>
      <dgm:t>
        <a:bodyPr vert="horz" wrap="square"/>
        <a:lstStyle>
          <a:lvl1pPr algn="l">
            <a:defRPr sz="1800"/>
          </a:lvl1pPr>
          <a:lvl2pPr marL="171450" indent="-171450" algn="l">
            <a:defRPr sz="1800"/>
          </a:lvl2pPr>
          <a:lvl3pPr marL="342900" indent="-171450" algn="l">
            <a:defRPr sz="1800"/>
          </a:lvl3pPr>
          <a:lvl4pPr marL="514350" indent="-171450" algn="l">
            <a:defRPr sz="1800"/>
          </a:lvl4pPr>
          <a:lvl5pPr marL="685800" indent="-171450" algn="l">
            <a:defRPr sz="1800"/>
          </a:lvl5pPr>
          <a:lvl6pPr marL="857250" indent="-171450" algn="l">
            <a:defRPr sz="1800"/>
          </a:lvl6pPr>
          <a:lvl7pPr marL="1028700" indent="-171450" algn="l">
            <a:defRPr sz="1800"/>
          </a:lvl7pPr>
          <a:lvl8pPr marL="1200150" indent="-171450" algn="l">
            <a:defRPr sz="1800"/>
          </a:lvl8pPr>
          <a:lvl9pPr marL="1371600" indent="-171450" algn="l">
            <a:defRPr sz="18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u="heavy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 u="heavy">
            <a:latin typeface="微软雅黑" panose="020B0503020204020204" charset="-122"/>
            <a:ea typeface="微软雅黑" panose="020B0503020204020204" charset="-122"/>
          </a:endParaRPr>
        </a:p>
      </dgm:t>
    </dgm:pt>
    <dgm:pt modelId="{99267BE8-8351-4DFD-89FD-A2D21E3EC1EE}" cxnId="{99FFB055-831A-4F5C-B3DE-5A692AFD7824}" type="parTrans">
      <dgm:prSet/>
      <dgm:spPr/>
    </dgm:pt>
    <dgm:pt modelId="{B5D0CEC3-5298-488C-8AB9-3912735B4E80}" cxnId="{99FFB055-831A-4F5C-B3DE-5A692AFD7824}" type="sibTrans">
      <dgm:prSet/>
      <dgm:spPr/>
    </dgm:pt>
    <dgm:pt modelId="{E2169394-D93A-4462-90FC-0D1FE38B800D}">
      <dgm:prSet phldr="0" custT="0"/>
      <dgm:spPr/>
      <dgm:t>
        <a:bodyPr vert="horz" wrap="square"/>
        <a:lstStyle>
          <a:lvl1pPr algn="l">
            <a:defRPr sz="1800"/>
          </a:lvl1pPr>
          <a:lvl2pPr marL="171450" indent="-171450" algn="l">
            <a:defRPr sz="1800"/>
          </a:lvl2pPr>
          <a:lvl3pPr marL="342900" indent="-171450" algn="l">
            <a:defRPr sz="1800"/>
          </a:lvl3pPr>
          <a:lvl4pPr marL="514350" indent="-171450" algn="l">
            <a:defRPr sz="1800"/>
          </a:lvl4pPr>
          <a:lvl5pPr marL="685800" indent="-171450" algn="l">
            <a:defRPr sz="1800"/>
          </a:lvl5pPr>
          <a:lvl6pPr marL="857250" indent="-171450" algn="l">
            <a:defRPr sz="1800"/>
          </a:lvl6pPr>
          <a:lvl7pPr marL="1028700" indent="-171450" algn="l">
            <a:defRPr sz="1800"/>
          </a:lvl7pPr>
          <a:lvl8pPr marL="1200150" indent="-171450" algn="l">
            <a:defRPr sz="1800"/>
          </a:lvl8pPr>
          <a:lvl9pPr marL="1371600" indent="-171450" algn="l">
            <a:defRPr sz="18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>
            <a:latin typeface="微软雅黑" panose="020B0503020204020204" charset="-122"/>
            <a:ea typeface="微软雅黑" panose="020B0503020204020204" charset="-122"/>
          </a:endParaRPr>
        </a:p>
      </dgm:t>
    </dgm:pt>
    <dgm:pt modelId="{89ED5CD5-79D7-4AA5-A7D2-F64B0C595C42}" cxnId="{882F9C93-CC96-4A9D-9670-247F6EA25582}" type="parTrans">
      <dgm:prSet/>
      <dgm:spPr/>
    </dgm:pt>
    <dgm:pt modelId="{D070C63C-0A42-418F-ACFB-02C9FCDDC263}" cxnId="{882F9C93-CC96-4A9D-9670-247F6EA25582}" type="sibTrans">
      <dgm:prSet/>
      <dgm:spPr/>
    </dgm:pt>
    <dgm:pt modelId="{6AF6F3D2-0294-4C86-88BC-F153EBA2F6EA}">
      <dgm:prSet phldr="0" custT="0"/>
      <dgm:spPr/>
      <dgm:t>
        <a:bodyPr vert="horz" wrap="square"/>
        <a:lstStyle>
          <a:lvl1pPr algn="l">
            <a:defRPr sz="18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>
              <a:latin typeface="微软雅黑" panose="020B0503020204020204" charset="-122"/>
              <a:ea typeface="微软雅黑" panose="020B0503020204020204" charset="-122"/>
            </a:rPr>
            <a:t>5 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预约采访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077224A9-1691-4D04-B124-5615CFC560AA}" cxnId="{257C7E03-EBA1-4F54-B69E-62630095DF0C}" type="parTrans">
      <dgm:prSet/>
      <dgm:spPr/>
    </dgm:pt>
    <dgm:pt modelId="{58600C47-2AEB-44A9-BFEF-D14E985A89F9}" cxnId="{257C7E03-EBA1-4F54-B69E-62630095DF0C}" type="sibTrans">
      <dgm:prSet/>
      <dgm:spPr/>
    </dgm:pt>
    <dgm:pt modelId="{6E6085B2-D4A8-43BA-9EAA-1FCBA4C15097}">
      <dgm:prSet phldr="0" custT="0"/>
      <dgm:spPr/>
      <dgm:t>
        <a:bodyPr vert="horz" wrap="square"/>
        <a:lstStyle>
          <a:lvl1pPr algn="l">
            <a:defRPr sz="1800"/>
          </a:lvl1pPr>
          <a:lvl2pPr marL="171450" indent="-171450" algn="l">
            <a:defRPr sz="1800"/>
          </a:lvl2pPr>
          <a:lvl3pPr marL="342900" indent="-171450" algn="l">
            <a:defRPr sz="1800"/>
          </a:lvl3pPr>
          <a:lvl4pPr marL="514350" indent="-171450" algn="l">
            <a:defRPr sz="1800"/>
          </a:lvl4pPr>
          <a:lvl5pPr marL="685800" indent="-171450" algn="l">
            <a:defRPr sz="1800"/>
          </a:lvl5pPr>
          <a:lvl6pPr marL="857250" indent="-171450" algn="l">
            <a:defRPr sz="1800"/>
          </a:lvl6pPr>
          <a:lvl7pPr marL="1028700" indent="-171450" algn="l">
            <a:defRPr sz="1800"/>
          </a:lvl7pPr>
          <a:lvl8pPr marL="1200150" indent="-171450" algn="l">
            <a:defRPr sz="1800"/>
          </a:lvl8pPr>
          <a:lvl9pPr marL="1371600" indent="-171450" algn="l">
            <a:defRPr sz="18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>
              <a:latin typeface="微软雅黑" panose="020B0503020204020204" charset="-122"/>
              <a:ea typeface="微软雅黑" panose="020B0503020204020204" charset="-122"/>
            </a:rPr>
            <a:t>定时间</a:t>
          </a:r>
          <a:endParaRPr lang="zh-CN">
            <a:latin typeface="微软雅黑" panose="020B0503020204020204" charset="-122"/>
            <a:ea typeface="微软雅黑" panose="020B0503020204020204" charset="-122"/>
          </a:endParaRPr>
        </a:p>
      </dgm:t>
    </dgm:pt>
    <dgm:pt modelId="{FD845915-EEC8-447F-9302-45044FFD2587}" cxnId="{6B4BD0B3-9E37-4EB5-9EB6-40EE834DBBBA}" type="parTrans">
      <dgm:prSet/>
      <dgm:spPr/>
    </dgm:pt>
    <dgm:pt modelId="{C287A2F6-6A68-4787-AAE1-2BBF33998D3B}" cxnId="{6B4BD0B3-9E37-4EB5-9EB6-40EE834DBBBA}" type="sibTrans">
      <dgm:prSet/>
      <dgm:spPr/>
    </dgm:pt>
    <dgm:pt modelId="{F24D022E-597E-41F7-9373-779993FFE025}">
      <dgm:prSet phldr="0" custT="0"/>
      <dgm:spPr/>
      <dgm:t>
        <a:bodyPr vert="horz" wrap="square"/>
        <a:lstStyle>
          <a:lvl1pPr algn="l">
            <a:defRPr sz="1800"/>
          </a:lvl1pPr>
          <a:lvl2pPr marL="171450" indent="-171450" algn="l">
            <a:defRPr sz="1800"/>
          </a:lvl2pPr>
          <a:lvl3pPr marL="342900" indent="-171450" algn="l">
            <a:defRPr sz="1800"/>
          </a:lvl3pPr>
          <a:lvl4pPr marL="514350" indent="-171450" algn="l">
            <a:defRPr sz="1800"/>
          </a:lvl4pPr>
          <a:lvl5pPr marL="685800" indent="-171450" algn="l">
            <a:defRPr sz="1800"/>
          </a:lvl5pPr>
          <a:lvl6pPr marL="857250" indent="-171450" algn="l">
            <a:defRPr sz="1800"/>
          </a:lvl6pPr>
          <a:lvl7pPr marL="1028700" indent="-171450" algn="l">
            <a:defRPr sz="1800"/>
          </a:lvl7pPr>
          <a:lvl8pPr marL="1200150" indent="-171450" algn="l">
            <a:defRPr sz="1800"/>
          </a:lvl8pPr>
          <a:lvl9pPr marL="1371600" indent="-171450" algn="l">
            <a:defRPr sz="18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>
              <a:latin typeface="微软雅黑" panose="020B0503020204020204" charset="-122"/>
              <a:ea typeface="微软雅黑" panose="020B0503020204020204" charset="-122"/>
            </a:rPr>
            <a:t>定地点</a:t>
          </a:r>
          <a:endParaRPr lang="zh-CN">
            <a:latin typeface="微软雅黑" panose="020B0503020204020204" charset="-122"/>
            <a:ea typeface="微软雅黑" panose="020B0503020204020204" charset="-122"/>
          </a:endParaRPr>
        </a:p>
      </dgm:t>
    </dgm:pt>
    <dgm:pt modelId="{30705F36-0187-4F5C-9A96-F1F4C61DEC81}" cxnId="{C23B62A3-BA8F-4CC2-BD27-3D6A198EE569}" type="parTrans">
      <dgm:prSet/>
      <dgm:spPr/>
    </dgm:pt>
    <dgm:pt modelId="{72B9D242-5F6C-4B56-A415-55049E8C3B64}" cxnId="{C23B62A3-BA8F-4CC2-BD27-3D6A198EE569}" type="sibTrans">
      <dgm:prSet/>
      <dgm:spPr/>
    </dgm:pt>
    <dgm:pt modelId="{03DBC43C-4007-40C0-91D5-370DA21F898F}">
      <dgm:prSet phldr="0" custT="0"/>
      <dgm:spPr/>
      <dgm:t>
        <a:bodyPr vert="horz" wrap="square"/>
        <a:lstStyle>
          <a:lvl1pPr algn="l">
            <a:defRPr sz="1800"/>
          </a:lvl1pPr>
          <a:lvl2pPr marL="171450" indent="-171450" algn="l">
            <a:defRPr sz="1800"/>
          </a:lvl2pPr>
          <a:lvl3pPr marL="342900" indent="-171450" algn="l">
            <a:defRPr sz="1800"/>
          </a:lvl3pPr>
          <a:lvl4pPr marL="514350" indent="-171450" algn="l">
            <a:defRPr sz="1800"/>
          </a:lvl4pPr>
          <a:lvl5pPr marL="685800" indent="-171450" algn="l">
            <a:defRPr sz="1800"/>
          </a:lvl5pPr>
          <a:lvl6pPr marL="857250" indent="-171450" algn="l">
            <a:defRPr sz="1800"/>
          </a:lvl6pPr>
          <a:lvl7pPr marL="1028700" indent="-171450" algn="l">
            <a:defRPr sz="1800"/>
          </a:lvl7pPr>
          <a:lvl8pPr marL="1200150" indent="-171450" algn="l">
            <a:defRPr sz="1800"/>
          </a:lvl8pPr>
          <a:lvl9pPr marL="1371600" indent="-171450" algn="l">
            <a:defRPr sz="18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>
              <a:latin typeface="微软雅黑" panose="020B0503020204020204" charset="-122"/>
              <a:ea typeface="微软雅黑" panose="020B0503020204020204" charset="-122"/>
            </a:rPr>
            <a:t>沟通主题，接受变化</a:t>
          </a:r>
          <a:r>
            <a:rPr lang="zh-CN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>
            <a:latin typeface="微软雅黑" panose="020B0503020204020204" charset="-122"/>
            <a:ea typeface="微软雅黑" panose="020B0503020204020204" charset="-122"/>
          </a:endParaRPr>
        </a:p>
      </dgm:t>
    </dgm:pt>
    <dgm:pt modelId="{69E00910-0ACA-4D6B-9224-F59A9C31EE87}" cxnId="{5A362FD4-8A9B-4BC5-A303-440A4C1E93B5}" type="parTrans">
      <dgm:prSet/>
      <dgm:spPr/>
    </dgm:pt>
    <dgm:pt modelId="{6219258D-71B1-487C-A39E-97D6EC6169E3}" cxnId="{5A362FD4-8A9B-4BC5-A303-440A4C1E93B5}" type="sibTrans">
      <dgm:prSet/>
      <dgm:spPr/>
    </dgm:pt>
    <dgm:pt modelId="{6600DED2-8216-4ABE-8A99-4882629E1A4D}" type="pres">
      <dgm:prSet presAssocID="{2FE6BDA1-660C-44E3-B8D3-B738986F10EC}" presName="linearFlow" presStyleCnt="0">
        <dgm:presLayoutVars>
          <dgm:dir/>
          <dgm:animLvl val="lvl"/>
          <dgm:resizeHandles val="exact"/>
        </dgm:presLayoutVars>
      </dgm:prSet>
      <dgm:spPr/>
    </dgm:pt>
    <dgm:pt modelId="{13EA64EB-AB03-4C80-9EEA-7CED2D89D89C}" type="pres">
      <dgm:prSet presAssocID="{1EC822D0-4B77-4F25-ABD5-8949AFB965C8}" presName="composite" presStyleCnt="0"/>
      <dgm:spPr/>
    </dgm:pt>
    <dgm:pt modelId="{CAF6A44E-174D-4D73-BBC0-9FC10FA804B9}" type="pres">
      <dgm:prSet presAssocID="{1EC822D0-4B77-4F25-ABD5-8949AFB965C8}" presName="parTx" presStyleCnt="0">
        <dgm:presLayoutVars>
          <dgm:chMax val="0"/>
          <dgm:chPref val="0"/>
          <dgm:bulletEnabled val="1"/>
        </dgm:presLayoutVars>
      </dgm:prSet>
      <dgm:spPr/>
    </dgm:pt>
    <dgm:pt modelId="{BEA8DFF6-0BBC-4765-94CE-726AE7249D2C}" type="pres">
      <dgm:prSet presAssocID="{1EC822D0-4B77-4F25-ABD5-8949AFB965C8}" presName="parSh" presStyleLbl="node1" presStyleIdx="0" presStyleCnt="5"/>
      <dgm:spPr/>
    </dgm:pt>
    <dgm:pt modelId="{A527D8D7-AE0F-41E2-B0A5-F384C5C9B908}" type="pres">
      <dgm:prSet presAssocID="{1EC822D0-4B77-4F25-ABD5-8949AFB965C8}" presName="desTx" presStyleLbl="fgAcc1" presStyleIdx="0" presStyleCnt="5">
        <dgm:presLayoutVars>
          <dgm:bulletEnabled val="1"/>
        </dgm:presLayoutVars>
      </dgm:prSet>
      <dgm:spPr/>
    </dgm:pt>
    <dgm:pt modelId="{21AD7683-4E21-48FB-A2B0-38429FA73B13}" type="pres">
      <dgm:prSet presAssocID="{B0C310D3-A5C4-423C-ADC0-FD305A7B421A}" presName="sibTrans" presStyleLbl="sibTrans2D1" presStyleIdx="0" presStyleCnt="4"/>
      <dgm:spPr/>
    </dgm:pt>
    <dgm:pt modelId="{1E817AA8-5A37-4644-9254-A1E7980637B5}" type="pres">
      <dgm:prSet presAssocID="{B0C310D3-A5C4-423C-ADC0-FD305A7B421A}" presName="connTx" presStyleCnt="0"/>
      <dgm:spPr/>
    </dgm:pt>
    <dgm:pt modelId="{4706D582-EEBF-4C1E-B7F4-A6D3E12D3072}" type="pres">
      <dgm:prSet presAssocID="{86FEAB3F-FBB1-46CC-9DC6-E094874805AE}" presName="composite" presStyleCnt="0"/>
      <dgm:spPr/>
    </dgm:pt>
    <dgm:pt modelId="{D8686130-E958-4F9D-9269-6FA1732D0A73}" type="pres">
      <dgm:prSet presAssocID="{86FEAB3F-FBB1-46CC-9DC6-E094874805AE}" presName="parTx" presStyleCnt="0">
        <dgm:presLayoutVars>
          <dgm:chMax val="0"/>
          <dgm:chPref val="0"/>
          <dgm:bulletEnabled val="1"/>
        </dgm:presLayoutVars>
      </dgm:prSet>
      <dgm:spPr/>
    </dgm:pt>
    <dgm:pt modelId="{4201241F-A758-4825-9A41-CBED0FF9E993}" type="pres">
      <dgm:prSet presAssocID="{86FEAB3F-FBB1-46CC-9DC6-E094874805AE}" presName="parSh" presStyleLbl="node1" presStyleIdx="1" presStyleCnt="5"/>
      <dgm:spPr/>
    </dgm:pt>
    <dgm:pt modelId="{BFC7A65B-961A-4F69-8CB3-248457E85C87}" type="pres">
      <dgm:prSet presAssocID="{86FEAB3F-FBB1-46CC-9DC6-E094874805AE}" presName="desTx" presStyleLbl="fgAcc1" presStyleIdx="1" presStyleCnt="5">
        <dgm:presLayoutVars>
          <dgm:bulletEnabled val="1"/>
        </dgm:presLayoutVars>
      </dgm:prSet>
      <dgm:spPr/>
    </dgm:pt>
    <dgm:pt modelId="{5D27C5B2-FAF5-4B9E-8CE5-8F54D12F7C36}" type="pres">
      <dgm:prSet presAssocID="{C7876883-34BD-4A68-A98E-D95D42D0FF9D}" presName="sibTrans" presStyleLbl="sibTrans2D1" presStyleIdx="1" presStyleCnt="4"/>
      <dgm:spPr/>
    </dgm:pt>
    <dgm:pt modelId="{F8D5EB2A-738F-4E50-B014-79322171C96A}" type="pres">
      <dgm:prSet presAssocID="{C7876883-34BD-4A68-A98E-D95D42D0FF9D}" presName="connTx" presStyleCnt="0"/>
      <dgm:spPr/>
    </dgm:pt>
    <dgm:pt modelId="{7908079C-B054-488F-B184-A0837979EED0}" type="pres">
      <dgm:prSet presAssocID="{B349FD2E-4A90-427F-8442-13222811DC7E}" presName="composite" presStyleCnt="0"/>
      <dgm:spPr/>
    </dgm:pt>
    <dgm:pt modelId="{C2722F97-5D1A-4260-B371-3A1E1DF124B3}" type="pres">
      <dgm:prSet presAssocID="{B349FD2E-4A90-427F-8442-13222811DC7E}" presName="parTx" presStyleCnt="0">
        <dgm:presLayoutVars>
          <dgm:chMax val="0"/>
          <dgm:chPref val="0"/>
          <dgm:bulletEnabled val="1"/>
        </dgm:presLayoutVars>
      </dgm:prSet>
      <dgm:spPr/>
    </dgm:pt>
    <dgm:pt modelId="{6EADA40E-ECF8-4EF2-9B35-A9DD5D6A50D5}" type="pres">
      <dgm:prSet presAssocID="{B349FD2E-4A90-427F-8442-13222811DC7E}" presName="parSh" presStyleLbl="node1" presStyleIdx="2" presStyleCnt="5"/>
      <dgm:spPr/>
    </dgm:pt>
    <dgm:pt modelId="{39BA4712-27E2-4423-ADD6-9F9BD3D8FB35}" type="pres">
      <dgm:prSet presAssocID="{B349FD2E-4A90-427F-8442-13222811DC7E}" presName="desTx" presStyleLbl="fgAcc1" presStyleIdx="2" presStyleCnt="5">
        <dgm:presLayoutVars>
          <dgm:bulletEnabled val="1"/>
        </dgm:presLayoutVars>
      </dgm:prSet>
      <dgm:spPr/>
    </dgm:pt>
    <dgm:pt modelId="{460BA48C-F394-48BA-960A-B682C0DFFD06}" type="pres">
      <dgm:prSet presAssocID="{6C33D960-524C-4E19-9279-0E1D8AB4608A}" presName="sibTrans" presStyleLbl="sibTrans2D1" presStyleIdx="2" presStyleCnt="4"/>
      <dgm:spPr/>
    </dgm:pt>
    <dgm:pt modelId="{4DDAE28D-6629-46DF-9AFA-1FF1533A611D}" type="pres">
      <dgm:prSet presAssocID="{6C33D960-524C-4E19-9279-0E1D8AB4608A}" presName="connTx" presStyleCnt="0"/>
      <dgm:spPr/>
    </dgm:pt>
    <dgm:pt modelId="{7DC715E8-82FA-454F-A5F2-7EC25F93A0A8}" type="pres">
      <dgm:prSet presAssocID="{0CE9C488-BA28-497B-8AAC-3F54F3FE2962}" presName="composite" presStyleCnt="0"/>
      <dgm:spPr/>
    </dgm:pt>
    <dgm:pt modelId="{13FE40D3-8B4C-48F0-8BC2-432907F0E7E2}" type="pres">
      <dgm:prSet presAssocID="{0CE9C488-BA28-497B-8AAC-3F54F3FE2962}" presName="parTx" presStyleCnt="0">
        <dgm:presLayoutVars>
          <dgm:chMax val="0"/>
          <dgm:chPref val="0"/>
          <dgm:bulletEnabled val="1"/>
        </dgm:presLayoutVars>
      </dgm:prSet>
      <dgm:spPr/>
    </dgm:pt>
    <dgm:pt modelId="{1D601F5C-F35B-4880-B82E-29BB2F066D89}" type="pres">
      <dgm:prSet presAssocID="{0CE9C488-BA28-497B-8AAC-3F54F3FE2962}" presName="parSh" presStyleLbl="node1" presStyleIdx="3" presStyleCnt="5"/>
      <dgm:spPr/>
    </dgm:pt>
    <dgm:pt modelId="{A9F3CE7F-C250-4EB8-8A7A-2E72B37E0366}" type="pres">
      <dgm:prSet presAssocID="{0CE9C488-BA28-497B-8AAC-3F54F3FE2962}" presName="desTx" presStyleLbl="fgAcc1" presStyleIdx="3" presStyleCnt="5">
        <dgm:presLayoutVars>
          <dgm:bulletEnabled val="1"/>
        </dgm:presLayoutVars>
      </dgm:prSet>
      <dgm:spPr/>
    </dgm:pt>
    <dgm:pt modelId="{E3B9EDE3-2EAC-46F7-82A8-BA035A9BEEA5}" type="pres">
      <dgm:prSet presAssocID="{5C9EDAF4-3964-44F1-9297-DDB67B4846F2}" presName="sibTrans" presStyleLbl="sibTrans2D1" presStyleIdx="3" presStyleCnt="4"/>
      <dgm:spPr/>
    </dgm:pt>
    <dgm:pt modelId="{FDEDB43A-A70C-4C59-AB0F-97BF63392E82}" type="pres">
      <dgm:prSet presAssocID="{5C9EDAF4-3964-44F1-9297-DDB67B4846F2}" presName="connTx" presStyleCnt="0"/>
      <dgm:spPr/>
    </dgm:pt>
    <dgm:pt modelId="{8B1DD68A-86C7-41D8-97CE-BC3EA1384977}" type="pres">
      <dgm:prSet presAssocID="{6AF6F3D2-0294-4C86-88BC-F153EBA2F6EA}" presName="composite" presStyleCnt="0"/>
      <dgm:spPr/>
    </dgm:pt>
    <dgm:pt modelId="{1B9F21F1-324F-4D22-8BC4-B57C54990853}" type="pres">
      <dgm:prSet presAssocID="{6AF6F3D2-0294-4C86-88BC-F153EBA2F6EA}" presName="parTx" presStyleCnt="0">
        <dgm:presLayoutVars>
          <dgm:chMax val="0"/>
          <dgm:chPref val="0"/>
          <dgm:bulletEnabled val="1"/>
        </dgm:presLayoutVars>
      </dgm:prSet>
      <dgm:spPr/>
    </dgm:pt>
    <dgm:pt modelId="{A896F02B-31F6-4166-A23F-C6E7CDD22702}" type="pres">
      <dgm:prSet presAssocID="{6AF6F3D2-0294-4C86-88BC-F153EBA2F6EA}" presName="parSh" presStyleLbl="node1" presStyleIdx="4" presStyleCnt="5"/>
      <dgm:spPr/>
    </dgm:pt>
    <dgm:pt modelId="{B5D036B3-7395-4F7E-9F4A-AFE08163664D}" type="pres">
      <dgm:prSet presAssocID="{6AF6F3D2-0294-4C86-88BC-F153EBA2F6EA}" presName="desTx" presStyleLbl="fgAcc1" presStyleIdx="4" presStyleCnt="5">
        <dgm:presLayoutVars>
          <dgm:bulletEnabled val="1"/>
        </dgm:presLayoutVars>
      </dgm:prSet>
      <dgm:spPr/>
    </dgm:pt>
  </dgm:ptLst>
  <dgm:cxnLst>
    <dgm:cxn modelId="{D9D6DBF0-B7B7-44EC-AE24-A45FB04F9041}" srcId="{2FE6BDA1-660C-44E3-B8D3-B738986F10EC}" destId="{1EC822D0-4B77-4F25-ABD5-8949AFB965C8}" srcOrd="0" destOrd="0" parTransId="{A55FEC0B-23EE-4CFE-8050-49CBA30A17FC}" sibTransId="{B0C310D3-A5C4-423C-ADC0-FD305A7B421A}"/>
    <dgm:cxn modelId="{AC6CBDDC-0ED0-4294-9253-4FAF09B3EB02}" srcId="{1EC822D0-4B77-4F25-ABD5-8949AFB965C8}" destId="{86BF0545-C8C8-404B-B317-6B71601F8310}" srcOrd="0" destOrd="0" parTransId="{A554C9B6-595F-4C42-BA2E-0AF975A6182B}" sibTransId="{8F0220D1-B873-4B1C-82E7-D1658190B6B3}"/>
    <dgm:cxn modelId="{29538D8D-038F-42AA-939D-DB1C0F3F5F81}" srcId="{1EC822D0-4B77-4F25-ABD5-8949AFB965C8}" destId="{F02C72D1-FEAC-4C2A-86E0-5A43F9D47117}" srcOrd="1" destOrd="0" parTransId="{8AF92E61-9440-47E5-888B-3198FA072F39}" sibTransId="{4306515B-4516-4901-8C67-29096E2B750D}"/>
    <dgm:cxn modelId="{5AFDB44F-A567-4587-8B65-20ACFF792990}" srcId="{2FE6BDA1-660C-44E3-B8D3-B738986F10EC}" destId="{86FEAB3F-FBB1-46CC-9DC6-E094874805AE}" srcOrd="1" destOrd="0" parTransId="{74C68F9B-1FC8-4F0A-8F6F-246FC86076E9}" sibTransId="{C7876883-34BD-4A68-A98E-D95D42D0FF9D}"/>
    <dgm:cxn modelId="{61A780BD-7B7D-4609-8F4B-CD85EE24C37E}" srcId="{86FEAB3F-FBB1-46CC-9DC6-E094874805AE}" destId="{972233BE-F562-42C6-8E02-C376C905A446}" srcOrd="0" destOrd="1" parTransId="{1B83FA22-B57F-4847-AF9E-FCABBD20370B}" sibTransId="{C95400EF-05CE-49A4-A439-43C3AD15FAE2}"/>
    <dgm:cxn modelId="{0A2E4CC0-E9D2-4B83-890E-A87B4BB5A0A2}" srcId="{86FEAB3F-FBB1-46CC-9DC6-E094874805AE}" destId="{56C3BB0B-980A-4DF4-B5DB-C82AA9FF3906}" srcOrd="1" destOrd="1" parTransId="{671272A3-791B-4967-9B19-FDFCBE40DE04}" sibTransId="{F8FA888E-D2E8-4787-AEA2-2EF260812DAD}"/>
    <dgm:cxn modelId="{B6BED7A3-1387-4539-88A8-C572648E587A}" srcId="{2FE6BDA1-660C-44E3-B8D3-B738986F10EC}" destId="{B349FD2E-4A90-427F-8442-13222811DC7E}" srcOrd="2" destOrd="0" parTransId="{81F9B442-B301-4CE5-9F77-41783846C51D}" sibTransId="{6C33D960-524C-4E19-9279-0E1D8AB4608A}"/>
    <dgm:cxn modelId="{9EF5BDF3-C5C2-4588-8F8D-988DD7B8B7FA}" srcId="{B349FD2E-4A90-427F-8442-13222811DC7E}" destId="{11EC3D9D-CABC-4F6B-8311-51EC9AF94B05}" srcOrd="0" destOrd="2" parTransId="{4CB9D39E-D2E7-4AB1-8C35-13DBC76F1E1B}" sibTransId="{49A756A8-869C-486D-A1C2-A9179C82C574}"/>
    <dgm:cxn modelId="{C6AC8FEB-E8EF-4461-A8F1-7EED18144DEB}" srcId="{B349FD2E-4A90-427F-8442-13222811DC7E}" destId="{869A4D16-8711-4D73-A637-596DFCE933D2}" srcOrd="1" destOrd="2" parTransId="{AE560165-45CF-4A8D-8BFC-484736177E86}" sibTransId="{36602A11-0665-409F-92F0-59CFCAED8B9D}"/>
    <dgm:cxn modelId="{95E8B442-9903-458E-BB39-6985E44D715A}" srcId="{B349FD2E-4A90-427F-8442-13222811DC7E}" destId="{EC198EC7-36DA-4B6B-B9D8-EFF97F336A50}" srcOrd="2" destOrd="2" parTransId="{6D38CCBF-244B-4795-B80B-23E5BC87029A}" sibTransId="{D0FFDA99-F2DD-4220-A043-8357D06C8D49}"/>
    <dgm:cxn modelId="{F4321C4C-3569-4BC4-AF82-2D74F6AABEC6}" srcId="{2FE6BDA1-660C-44E3-B8D3-B738986F10EC}" destId="{0CE9C488-BA28-497B-8AAC-3F54F3FE2962}" srcOrd="3" destOrd="0" parTransId="{76579E82-1763-4B9A-9573-6B2B4EF3AE85}" sibTransId="{5C9EDAF4-3964-44F1-9297-DDB67B4846F2}"/>
    <dgm:cxn modelId="{88938169-064E-43A6-83AE-F6FD71CE1682}" srcId="{0CE9C488-BA28-497B-8AAC-3F54F3FE2962}" destId="{EA001EB9-00B2-4E1A-946B-C545EFF4BC1C}" srcOrd="0" destOrd="3" parTransId="{3CAE0A5C-F2A9-45A3-91C0-ED7FCCBD3A07}" sibTransId="{3AD91711-9EFC-4100-918E-5D07D2CDD7E4}"/>
    <dgm:cxn modelId="{E5D8C7E9-0EAA-4D74-991C-BE18147E1FF1}" srcId="{0CE9C488-BA28-497B-8AAC-3F54F3FE2962}" destId="{BC45B11B-4F7C-45FE-AF25-6998FA6ABED3}" srcOrd="1" destOrd="3" parTransId="{42FE79AE-5398-41A8-9A87-7F64672E4414}" sibTransId="{AB3363FC-82EE-43FE-82CF-C62BFA6DF4C3}"/>
    <dgm:cxn modelId="{61F3645C-8046-4EBA-9D94-80D8659AA696}" srcId="{0CE9C488-BA28-497B-8AAC-3F54F3FE2962}" destId="{AD43443F-505B-4A48-9480-54B14A4FBC27}" srcOrd="2" destOrd="3" parTransId="{62C01912-B917-4078-9D57-363BC332758B}" sibTransId="{3167B8BD-D167-44C9-831A-9A66880729EC}"/>
    <dgm:cxn modelId="{120BAC85-8288-4251-A2F7-4A1CE100850E}" srcId="{0CE9C488-BA28-497B-8AAC-3F54F3FE2962}" destId="{B31D3E8A-8128-4DE3-8F20-0EB0EF484992}" srcOrd="3" destOrd="3" parTransId="{E00B7ACE-7682-44F3-ADB5-65CA94D12E35}" sibTransId="{A994A694-34DA-4A71-B9C2-49B2FDDC2980}"/>
    <dgm:cxn modelId="{BCF3B025-FC65-44F6-A733-4295551EA0D0}" srcId="{0CE9C488-BA28-497B-8AAC-3F54F3FE2962}" destId="{D286DBA1-1F94-48CD-8EE0-A5B1A1637695}" srcOrd="4" destOrd="3" parTransId="{8392D352-B65A-4255-9498-AA0CBB360BFB}" sibTransId="{3078E67B-A92B-4C0A-A08E-65DA6C16D4C3}"/>
    <dgm:cxn modelId="{99FFB055-831A-4F5C-B3DE-5A692AFD7824}" srcId="{0CE9C488-BA28-497B-8AAC-3F54F3FE2962}" destId="{B51768E1-2132-4A41-89D8-5C7DEEA21D82}" srcOrd="5" destOrd="3" parTransId="{99267BE8-8351-4DFD-89FD-A2D21E3EC1EE}" sibTransId="{B5D0CEC3-5298-488C-8AB9-3912735B4E80}"/>
    <dgm:cxn modelId="{882F9C93-CC96-4A9D-9670-247F6EA25582}" srcId="{0CE9C488-BA28-497B-8AAC-3F54F3FE2962}" destId="{E2169394-D93A-4462-90FC-0D1FE38B800D}" srcOrd="6" destOrd="3" parTransId="{89ED5CD5-79D7-4AA5-A7D2-F64B0C595C42}" sibTransId="{D070C63C-0A42-418F-ACFB-02C9FCDDC263}"/>
    <dgm:cxn modelId="{257C7E03-EBA1-4F54-B69E-62630095DF0C}" srcId="{2FE6BDA1-660C-44E3-B8D3-B738986F10EC}" destId="{6AF6F3D2-0294-4C86-88BC-F153EBA2F6EA}" srcOrd="4" destOrd="0" parTransId="{077224A9-1691-4D04-B124-5615CFC560AA}" sibTransId="{58600C47-2AEB-44A9-BFEF-D14E985A89F9}"/>
    <dgm:cxn modelId="{6B4BD0B3-9E37-4EB5-9EB6-40EE834DBBBA}" srcId="{6AF6F3D2-0294-4C86-88BC-F153EBA2F6EA}" destId="{6E6085B2-D4A8-43BA-9EAA-1FCBA4C15097}" srcOrd="0" destOrd="4" parTransId="{FD845915-EEC8-447F-9302-45044FFD2587}" sibTransId="{C287A2F6-6A68-4787-AAE1-2BBF33998D3B}"/>
    <dgm:cxn modelId="{C23B62A3-BA8F-4CC2-BD27-3D6A198EE569}" srcId="{6AF6F3D2-0294-4C86-88BC-F153EBA2F6EA}" destId="{F24D022E-597E-41F7-9373-779993FFE025}" srcOrd="1" destOrd="4" parTransId="{30705F36-0187-4F5C-9A96-F1F4C61DEC81}" sibTransId="{72B9D242-5F6C-4B56-A415-55049E8C3B64}"/>
    <dgm:cxn modelId="{5A362FD4-8A9B-4BC5-A303-440A4C1E93B5}" srcId="{6AF6F3D2-0294-4C86-88BC-F153EBA2F6EA}" destId="{03DBC43C-4007-40C0-91D5-370DA21F898F}" srcOrd="2" destOrd="4" parTransId="{69E00910-0ACA-4D6B-9224-F59A9C31EE87}" sibTransId="{6219258D-71B1-487C-A39E-97D6EC6169E3}"/>
    <dgm:cxn modelId="{57C5820E-B3BD-4272-ACBF-D3663EE9BC06}" type="presOf" srcId="{2FE6BDA1-660C-44E3-B8D3-B738986F10EC}" destId="{6600DED2-8216-4ABE-8A99-4882629E1A4D}" srcOrd="0" destOrd="0" presId="urn:microsoft.com/office/officeart/2005/8/layout/process3"/>
    <dgm:cxn modelId="{FB5B4E57-7511-478E-BEDB-E8E5E60843B5}" type="presParOf" srcId="{6600DED2-8216-4ABE-8A99-4882629E1A4D}" destId="{13EA64EB-AB03-4C80-9EEA-7CED2D89D89C}" srcOrd="0" destOrd="0" presId="urn:microsoft.com/office/officeart/2005/8/layout/process3"/>
    <dgm:cxn modelId="{E03C74B9-220B-4E81-928A-0B36DBC2C1FF}" type="presParOf" srcId="{13EA64EB-AB03-4C80-9EEA-7CED2D89D89C}" destId="{CAF6A44E-174D-4D73-BBC0-9FC10FA804B9}" srcOrd="0" destOrd="0" presId="urn:microsoft.com/office/officeart/2005/8/layout/process3"/>
    <dgm:cxn modelId="{069CAF46-F025-4833-918B-9ADFBC33A7E9}" type="presOf" srcId="{1EC822D0-4B77-4F25-ABD5-8949AFB965C8}" destId="{CAF6A44E-174D-4D73-BBC0-9FC10FA804B9}" srcOrd="1" destOrd="0" presId="urn:microsoft.com/office/officeart/2005/8/layout/process3"/>
    <dgm:cxn modelId="{8F23BE34-E5E9-41DD-9C87-BA749AFF2591}" type="presParOf" srcId="{13EA64EB-AB03-4C80-9EEA-7CED2D89D89C}" destId="{BEA8DFF6-0BBC-4765-94CE-726AE7249D2C}" srcOrd="1" destOrd="0" presId="urn:microsoft.com/office/officeart/2005/8/layout/process3"/>
    <dgm:cxn modelId="{DB498C58-F692-4E37-8073-AD7E408EEFFE}" type="presOf" srcId="{1EC822D0-4B77-4F25-ABD5-8949AFB965C8}" destId="{BEA8DFF6-0BBC-4765-94CE-726AE7249D2C}" srcOrd="0" destOrd="0" presId="urn:microsoft.com/office/officeart/2005/8/layout/process3"/>
    <dgm:cxn modelId="{DF599BA3-1E1D-4578-B932-1B89A606C728}" type="presParOf" srcId="{13EA64EB-AB03-4C80-9EEA-7CED2D89D89C}" destId="{A527D8D7-AE0F-41E2-B0A5-F384C5C9B908}" srcOrd="2" destOrd="0" presId="urn:microsoft.com/office/officeart/2005/8/layout/process3"/>
    <dgm:cxn modelId="{C85D30FC-6603-4A5D-B5D6-2E9113EE5DA0}" type="presOf" srcId="{86BF0545-C8C8-404B-B317-6B71601F8310}" destId="{A527D8D7-AE0F-41E2-B0A5-F384C5C9B908}" srcOrd="0" destOrd="0" presId="urn:microsoft.com/office/officeart/2005/8/layout/process3"/>
    <dgm:cxn modelId="{7DED1546-392C-4867-8B2D-FD264D9FEF3A}" type="presOf" srcId="{F02C72D1-FEAC-4C2A-86E0-5A43F9D47117}" destId="{A527D8D7-AE0F-41E2-B0A5-F384C5C9B908}" srcOrd="0" destOrd="1" presId="urn:microsoft.com/office/officeart/2005/8/layout/process3"/>
    <dgm:cxn modelId="{D2B5CDAB-AAF5-4085-88F2-3051559F27E6}" type="presParOf" srcId="{6600DED2-8216-4ABE-8A99-4882629E1A4D}" destId="{21AD7683-4E21-48FB-A2B0-38429FA73B13}" srcOrd="1" destOrd="0" presId="urn:microsoft.com/office/officeart/2005/8/layout/process3"/>
    <dgm:cxn modelId="{6F429C68-DA58-42DE-9F0E-3BF19C35FF90}" type="presOf" srcId="{B0C310D3-A5C4-423C-ADC0-FD305A7B421A}" destId="{21AD7683-4E21-48FB-A2B0-38429FA73B13}" srcOrd="0" destOrd="0" presId="urn:microsoft.com/office/officeart/2005/8/layout/process3"/>
    <dgm:cxn modelId="{E66A8AC6-908A-4D23-A7BD-41CF00BF27C2}" type="presParOf" srcId="{21AD7683-4E21-48FB-A2B0-38429FA73B13}" destId="{1E817AA8-5A37-4644-9254-A1E7980637B5}" srcOrd="0" destOrd="1" presId="urn:microsoft.com/office/officeart/2005/8/layout/process3"/>
    <dgm:cxn modelId="{1A17BBA0-1AD1-4C5E-BA38-7F5F629580C9}" type="presOf" srcId="{B0C310D3-A5C4-423C-ADC0-FD305A7B421A}" destId="{1E817AA8-5A37-4644-9254-A1E7980637B5}" srcOrd="1" destOrd="0" presId="urn:microsoft.com/office/officeart/2005/8/layout/process3"/>
    <dgm:cxn modelId="{906AB13B-91D8-4629-937C-6414FC2FA763}" type="presParOf" srcId="{6600DED2-8216-4ABE-8A99-4882629E1A4D}" destId="{4706D582-EEBF-4C1E-B7F4-A6D3E12D3072}" srcOrd="2" destOrd="0" presId="urn:microsoft.com/office/officeart/2005/8/layout/process3"/>
    <dgm:cxn modelId="{1889141E-211C-466C-8F45-25A47DCBC9CA}" type="presParOf" srcId="{4706D582-EEBF-4C1E-B7F4-A6D3E12D3072}" destId="{D8686130-E958-4F9D-9269-6FA1732D0A73}" srcOrd="0" destOrd="2" presId="urn:microsoft.com/office/officeart/2005/8/layout/process3"/>
    <dgm:cxn modelId="{05FCA5A7-FD6A-476C-9C9C-C523A660565B}" type="presOf" srcId="{86FEAB3F-FBB1-46CC-9DC6-E094874805AE}" destId="{D8686130-E958-4F9D-9269-6FA1732D0A73}" srcOrd="1" destOrd="0" presId="urn:microsoft.com/office/officeart/2005/8/layout/process3"/>
    <dgm:cxn modelId="{2F2827F6-1781-4AD6-A999-FDE2B880735E}" type="presParOf" srcId="{4706D582-EEBF-4C1E-B7F4-A6D3E12D3072}" destId="{4201241F-A758-4825-9A41-CBED0FF9E993}" srcOrd="1" destOrd="2" presId="urn:microsoft.com/office/officeart/2005/8/layout/process3"/>
    <dgm:cxn modelId="{ECBDAC8E-E6CA-4CC5-BC42-02FB0494E926}" type="presOf" srcId="{86FEAB3F-FBB1-46CC-9DC6-E094874805AE}" destId="{4201241F-A758-4825-9A41-CBED0FF9E993}" srcOrd="0" destOrd="0" presId="urn:microsoft.com/office/officeart/2005/8/layout/process3"/>
    <dgm:cxn modelId="{39A53B9A-93B7-4700-A1E1-315962BB9D26}" type="presParOf" srcId="{4706D582-EEBF-4C1E-B7F4-A6D3E12D3072}" destId="{BFC7A65B-961A-4F69-8CB3-248457E85C87}" srcOrd="2" destOrd="2" presId="urn:microsoft.com/office/officeart/2005/8/layout/process3"/>
    <dgm:cxn modelId="{3A1DEFF7-3A6E-4DA9-A268-10C00EAA2BB7}" type="presOf" srcId="{972233BE-F562-42C6-8E02-C376C905A446}" destId="{BFC7A65B-961A-4F69-8CB3-248457E85C87}" srcOrd="0" destOrd="0" presId="urn:microsoft.com/office/officeart/2005/8/layout/process3"/>
    <dgm:cxn modelId="{6694F514-B674-4395-B0E1-6D217EBEDB20}" type="presOf" srcId="{56C3BB0B-980A-4DF4-B5DB-C82AA9FF3906}" destId="{BFC7A65B-961A-4F69-8CB3-248457E85C87}" srcOrd="0" destOrd="1" presId="urn:microsoft.com/office/officeart/2005/8/layout/process3"/>
    <dgm:cxn modelId="{82F86BD8-E4C5-445B-8360-287C0AFD5F86}" type="presParOf" srcId="{6600DED2-8216-4ABE-8A99-4882629E1A4D}" destId="{5D27C5B2-FAF5-4B9E-8CE5-8F54D12F7C36}" srcOrd="3" destOrd="0" presId="urn:microsoft.com/office/officeart/2005/8/layout/process3"/>
    <dgm:cxn modelId="{4DA280FD-5C9C-4F33-B192-402D8689A919}" type="presOf" srcId="{C7876883-34BD-4A68-A98E-D95D42D0FF9D}" destId="{5D27C5B2-FAF5-4B9E-8CE5-8F54D12F7C36}" srcOrd="0" destOrd="0" presId="urn:microsoft.com/office/officeart/2005/8/layout/process3"/>
    <dgm:cxn modelId="{DA063B04-0AC0-4E46-A5F3-3C47A5FA72FC}" type="presParOf" srcId="{5D27C5B2-FAF5-4B9E-8CE5-8F54D12F7C36}" destId="{F8D5EB2A-738F-4E50-B014-79322171C96A}" srcOrd="0" destOrd="3" presId="urn:microsoft.com/office/officeart/2005/8/layout/process3"/>
    <dgm:cxn modelId="{8AD7535B-8B08-467A-AB62-6EFF076630C6}" type="presOf" srcId="{C7876883-34BD-4A68-A98E-D95D42D0FF9D}" destId="{F8D5EB2A-738F-4E50-B014-79322171C96A}" srcOrd="1" destOrd="0" presId="urn:microsoft.com/office/officeart/2005/8/layout/process3"/>
    <dgm:cxn modelId="{FA39A0ED-6EC5-4E97-885A-79449A034950}" type="presParOf" srcId="{6600DED2-8216-4ABE-8A99-4882629E1A4D}" destId="{7908079C-B054-488F-B184-A0837979EED0}" srcOrd="4" destOrd="0" presId="urn:microsoft.com/office/officeart/2005/8/layout/process3"/>
    <dgm:cxn modelId="{7D3F6FF9-D84A-4D42-8C89-466C2147BB93}" type="presParOf" srcId="{7908079C-B054-488F-B184-A0837979EED0}" destId="{C2722F97-5D1A-4260-B371-3A1E1DF124B3}" srcOrd="0" destOrd="4" presId="urn:microsoft.com/office/officeart/2005/8/layout/process3"/>
    <dgm:cxn modelId="{223A541A-33C4-4569-A047-5E8BC75626EA}" type="presOf" srcId="{B349FD2E-4A90-427F-8442-13222811DC7E}" destId="{C2722F97-5D1A-4260-B371-3A1E1DF124B3}" srcOrd="1" destOrd="0" presId="urn:microsoft.com/office/officeart/2005/8/layout/process3"/>
    <dgm:cxn modelId="{6B9FCDCC-9475-489B-9233-403353187653}" type="presParOf" srcId="{7908079C-B054-488F-B184-A0837979EED0}" destId="{6EADA40E-ECF8-4EF2-9B35-A9DD5D6A50D5}" srcOrd="1" destOrd="4" presId="urn:microsoft.com/office/officeart/2005/8/layout/process3"/>
    <dgm:cxn modelId="{5D1606A9-F526-4445-961D-10B7DC4C6909}" type="presOf" srcId="{B349FD2E-4A90-427F-8442-13222811DC7E}" destId="{6EADA40E-ECF8-4EF2-9B35-A9DD5D6A50D5}" srcOrd="0" destOrd="0" presId="urn:microsoft.com/office/officeart/2005/8/layout/process3"/>
    <dgm:cxn modelId="{99DE8DA6-7A12-4536-BD4F-C4ADA94AF038}" type="presParOf" srcId="{7908079C-B054-488F-B184-A0837979EED0}" destId="{39BA4712-27E2-4423-ADD6-9F9BD3D8FB35}" srcOrd="2" destOrd="4" presId="urn:microsoft.com/office/officeart/2005/8/layout/process3"/>
    <dgm:cxn modelId="{1E8DDE56-20D5-4DA0-805F-E504F9C298BC}" type="presOf" srcId="{11EC3D9D-CABC-4F6B-8311-51EC9AF94B05}" destId="{39BA4712-27E2-4423-ADD6-9F9BD3D8FB35}" srcOrd="0" destOrd="0" presId="urn:microsoft.com/office/officeart/2005/8/layout/process3"/>
    <dgm:cxn modelId="{BC48CD4B-E22A-4887-B234-355B6C27E53B}" type="presOf" srcId="{869A4D16-8711-4D73-A637-596DFCE933D2}" destId="{39BA4712-27E2-4423-ADD6-9F9BD3D8FB35}" srcOrd="0" destOrd="1" presId="urn:microsoft.com/office/officeart/2005/8/layout/process3"/>
    <dgm:cxn modelId="{AC2744B4-3473-4AC9-A197-5377E21BBF40}" type="presOf" srcId="{EC198EC7-36DA-4B6B-B9D8-EFF97F336A50}" destId="{39BA4712-27E2-4423-ADD6-9F9BD3D8FB35}" srcOrd="0" destOrd="2" presId="urn:microsoft.com/office/officeart/2005/8/layout/process3"/>
    <dgm:cxn modelId="{3171E168-4275-48EF-95A3-E7A95D1052BD}" type="presParOf" srcId="{6600DED2-8216-4ABE-8A99-4882629E1A4D}" destId="{460BA48C-F394-48BA-960A-B682C0DFFD06}" srcOrd="5" destOrd="0" presId="urn:microsoft.com/office/officeart/2005/8/layout/process3"/>
    <dgm:cxn modelId="{070B11A0-8675-45ED-9AB4-32FEBA093538}" type="presOf" srcId="{6C33D960-524C-4E19-9279-0E1D8AB4608A}" destId="{460BA48C-F394-48BA-960A-B682C0DFFD06}" srcOrd="0" destOrd="0" presId="urn:microsoft.com/office/officeart/2005/8/layout/process3"/>
    <dgm:cxn modelId="{537C93C5-2BFB-4D3E-85E5-CF3C44445F08}" type="presParOf" srcId="{460BA48C-F394-48BA-960A-B682C0DFFD06}" destId="{4DDAE28D-6629-46DF-9AFA-1FF1533A611D}" srcOrd="0" destOrd="5" presId="urn:microsoft.com/office/officeart/2005/8/layout/process3"/>
    <dgm:cxn modelId="{13CE3AA9-C61E-4690-AAEE-2D4CA4748F71}" type="presOf" srcId="{6C33D960-524C-4E19-9279-0E1D8AB4608A}" destId="{4DDAE28D-6629-46DF-9AFA-1FF1533A611D}" srcOrd="1" destOrd="0" presId="urn:microsoft.com/office/officeart/2005/8/layout/process3"/>
    <dgm:cxn modelId="{3065A6A0-14DA-4AA0-9A79-469308CD23D1}" type="presParOf" srcId="{6600DED2-8216-4ABE-8A99-4882629E1A4D}" destId="{7DC715E8-82FA-454F-A5F2-7EC25F93A0A8}" srcOrd="6" destOrd="0" presId="urn:microsoft.com/office/officeart/2005/8/layout/process3"/>
    <dgm:cxn modelId="{B3459410-6E3E-4728-8429-FC45F23E0E94}" type="presParOf" srcId="{7DC715E8-82FA-454F-A5F2-7EC25F93A0A8}" destId="{13FE40D3-8B4C-48F0-8BC2-432907F0E7E2}" srcOrd="0" destOrd="6" presId="urn:microsoft.com/office/officeart/2005/8/layout/process3"/>
    <dgm:cxn modelId="{E7A6972D-034F-4B08-A790-CCE019B7CDFB}" type="presOf" srcId="{0CE9C488-BA28-497B-8AAC-3F54F3FE2962}" destId="{13FE40D3-8B4C-48F0-8BC2-432907F0E7E2}" srcOrd="1" destOrd="0" presId="urn:microsoft.com/office/officeart/2005/8/layout/process3"/>
    <dgm:cxn modelId="{1D4AB6C2-458E-4E31-8410-F4CD421DCEB1}" type="presParOf" srcId="{7DC715E8-82FA-454F-A5F2-7EC25F93A0A8}" destId="{1D601F5C-F35B-4880-B82E-29BB2F066D89}" srcOrd="1" destOrd="6" presId="urn:microsoft.com/office/officeart/2005/8/layout/process3"/>
    <dgm:cxn modelId="{CE5006AF-0497-42AA-901C-17E3400BF620}" type="presOf" srcId="{0CE9C488-BA28-497B-8AAC-3F54F3FE2962}" destId="{1D601F5C-F35B-4880-B82E-29BB2F066D89}" srcOrd="0" destOrd="0" presId="urn:microsoft.com/office/officeart/2005/8/layout/process3"/>
    <dgm:cxn modelId="{706B0B9C-338D-497E-B03B-C005704EBB1D}" type="presParOf" srcId="{7DC715E8-82FA-454F-A5F2-7EC25F93A0A8}" destId="{A9F3CE7F-C250-4EB8-8A7A-2E72B37E0366}" srcOrd="2" destOrd="6" presId="urn:microsoft.com/office/officeart/2005/8/layout/process3"/>
    <dgm:cxn modelId="{FACAD542-6BE7-4AF7-B696-ED05977761E6}" type="presOf" srcId="{EA001EB9-00B2-4E1A-946B-C545EFF4BC1C}" destId="{A9F3CE7F-C250-4EB8-8A7A-2E72B37E0366}" srcOrd="0" destOrd="0" presId="urn:microsoft.com/office/officeart/2005/8/layout/process3"/>
    <dgm:cxn modelId="{B474D48A-4059-4D42-AD34-6D97CC10D5AF}" type="presOf" srcId="{BC45B11B-4F7C-45FE-AF25-6998FA6ABED3}" destId="{A9F3CE7F-C250-4EB8-8A7A-2E72B37E0366}" srcOrd="0" destOrd="1" presId="urn:microsoft.com/office/officeart/2005/8/layout/process3"/>
    <dgm:cxn modelId="{FDA10D0A-417B-45DB-BC51-3178E1ED9F26}" type="presOf" srcId="{AD43443F-505B-4A48-9480-54B14A4FBC27}" destId="{A9F3CE7F-C250-4EB8-8A7A-2E72B37E0366}" srcOrd="0" destOrd="2" presId="urn:microsoft.com/office/officeart/2005/8/layout/process3"/>
    <dgm:cxn modelId="{6257BFAB-E01F-4A6E-BB58-335FA4E74013}" type="presOf" srcId="{B31D3E8A-8128-4DE3-8F20-0EB0EF484992}" destId="{A9F3CE7F-C250-4EB8-8A7A-2E72B37E0366}" srcOrd="0" destOrd="3" presId="urn:microsoft.com/office/officeart/2005/8/layout/process3"/>
    <dgm:cxn modelId="{85DB9D38-1654-46D4-A98F-8346F150BB59}" type="presOf" srcId="{D286DBA1-1F94-48CD-8EE0-A5B1A1637695}" destId="{A9F3CE7F-C250-4EB8-8A7A-2E72B37E0366}" srcOrd="0" destOrd="4" presId="urn:microsoft.com/office/officeart/2005/8/layout/process3"/>
    <dgm:cxn modelId="{23DF58D5-71EB-44EA-AA79-E9B272DD8E1B}" type="presOf" srcId="{B51768E1-2132-4A41-89D8-5C7DEEA21D82}" destId="{A9F3CE7F-C250-4EB8-8A7A-2E72B37E0366}" srcOrd="0" destOrd="5" presId="urn:microsoft.com/office/officeart/2005/8/layout/process3"/>
    <dgm:cxn modelId="{293DE2BE-59E8-4199-A152-7FA3CE16FC9C}" type="presOf" srcId="{E2169394-D93A-4462-90FC-0D1FE38B800D}" destId="{A9F3CE7F-C250-4EB8-8A7A-2E72B37E0366}" srcOrd="0" destOrd="6" presId="urn:microsoft.com/office/officeart/2005/8/layout/process3"/>
    <dgm:cxn modelId="{5669A402-D9C1-4409-9502-ED7A8BC116FC}" type="presParOf" srcId="{6600DED2-8216-4ABE-8A99-4882629E1A4D}" destId="{E3B9EDE3-2EAC-46F7-82A8-BA035A9BEEA5}" srcOrd="7" destOrd="0" presId="urn:microsoft.com/office/officeart/2005/8/layout/process3"/>
    <dgm:cxn modelId="{80215070-2110-451F-88B8-B6E37CA22489}" type="presOf" srcId="{5C9EDAF4-3964-44F1-9297-DDB67B4846F2}" destId="{E3B9EDE3-2EAC-46F7-82A8-BA035A9BEEA5}" srcOrd="0" destOrd="0" presId="urn:microsoft.com/office/officeart/2005/8/layout/process3"/>
    <dgm:cxn modelId="{E157A63C-D053-47C6-91E7-469A312AA2E6}" type="presParOf" srcId="{E3B9EDE3-2EAC-46F7-82A8-BA035A9BEEA5}" destId="{FDEDB43A-A70C-4C59-AB0F-97BF63392E82}" srcOrd="0" destOrd="7" presId="urn:microsoft.com/office/officeart/2005/8/layout/process3"/>
    <dgm:cxn modelId="{6D338968-6E24-49F5-AE31-6ADC52D16508}" type="presOf" srcId="{5C9EDAF4-3964-44F1-9297-DDB67B4846F2}" destId="{FDEDB43A-A70C-4C59-AB0F-97BF63392E82}" srcOrd="1" destOrd="0" presId="urn:microsoft.com/office/officeart/2005/8/layout/process3"/>
    <dgm:cxn modelId="{A9530B0D-A929-4F5A-A799-CB8E50CBB418}" type="presParOf" srcId="{6600DED2-8216-4ABE-8A99-4882629E1A4D}" destId="{8B1DD68A-86C7-41D8-97CE-BC3EA1384977}" srcOrd="8" destOrd="0" presId="urn:microsoft.com/office/officeart/2005/8/layout/process3"/>
    <dgm:cxn modelId="{3719B022-4786-46EA-AFF9-FF56BF5765D7}" type="presParOf" srcId="{8B1DD68A-86C7-41D8-97CE-BC3EA1384977}" destId="{1B9F21F1-324F-4D22-8BC4-B57C54990853}" srcOrd="0" destOrd="8" presId="urn:microsoft.com/office/officeart/2005/8/layout/process3"/>
    <dgm:cxn modelId="{48218443-90B3-4B72-9E71-71730BE46C4F}" type="presOf" srcId="{6AF6F3D2-0294-4C86-88BC-F153EBA2F6EA}" destId="{1B9F21F1-324F-4D22-8BC4-B57C54990853}" srcOrd="1" destOrd="0" presId="urn:microsoft.com/office/officeart/2005/8/layout/process3"/>
    <dgm:cxn modelId="{C7E13136-694A-45B4-8803-4331738682BB}" type="presParOf" srcId="{8B1DD68A-86C7-41D8-97CE-BC3EA1384977}" destId="{A896F02B-31F6-4166-A23F-C6E7CDD22702}" srcOrd="1" destOrd="8" presId="urn:microsoft.com/office/officeart/2005/8/layout/process3"/>
    <dgm:cxn modelId="{D2A40D76-549A-41B3-A611-F88478F49AF0}" type="presOf" srcId="{6AF6F3D2-0294-4C86-88BC-F153EBA2F6EA}" destId="{A896F02B-31F6-4166-A23F-C6E7CDD22702}" srcOrd="0" destOrd="0" presId="urn:microsoft.com/office/officeart/2005/8/layout/process3"/>
    <dgm:cxn modelId="{3EF3BDD3-8506-4920-9FE9-2F63B1DB3F44}" type="presParOf" srcId="{8B1DD68A-86C7-41D8-97CE-BC3EA1384977}" destId="{B5D036B3-7395-4F7E-9F4A-AFE08163664D}" srcOrd="2" destOrd="8" presId="urn:microsoft.com/office/officeart/2005/8/layout/process3"/>
    <dgm:cxn modelId="{7282A9D4-6531-4649-BD57-01454BDDB613}" type="presOf" srcId="{6E6085B2-D4A8-43BA-9EAA-1FCBA4C15097}" destId="{B5D036B3-7395-4F7E-9F4A-AFE08163664D}" srcOrd="0" destOrd="0" presId="urn:microsoft.com/office/officeart/2005/8/layout/process3"/>
    <dgm:cxn modelId="{3BAD91E7-C207-4883-8A84-7B844F1ED214}" type="presOf" srcId="{F24D022E-597E-41F7-9373-779993FFE025}" destId="{B5D036B3-7395-4F7E-9F4A-AFE08163664D}" srcOrd="0" destOrd="1" presId="urn:microsoft.com/office/officeart/2005/8/layout/process3"/>
    <dgm:cxn modelId="{BEEEE360-7293-4BA5-9CB1-A37370DF3364}" type="presOf" srcId="{03DBC43C-4007-40C0-91D5-370DA21F898F}" destId="{B5D036B3-7395-4F7E-9F4A-AFE08163664D}" srcOrd="0" destOrd="2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E6BDA1-660C-44E3-B8D3-B738986F10EC}" type="doc">
      <dgm:prSet loTypeId="process" loCatId="process" qsTypeId="urn:microsoft.com/office/officeart/2005/8/quickstyle/simple1" qsCatId="simple" csTypeId="urn:microsoft.com/office/officeart/2005/8/colors/colorful2" csCatId="accent1" phldr="0"/>
      <dgm:spPr/>
      <dgm:t>
        <a:bodyPr/>
        <a:p>
          <a:endParaRPr lang="zh-CN" altLang="en-US"/>
        </a:p>
      </dgm:t>
    </dgm:pt>
    <dgm:pt modelId="{1EC822D0-4B77-4F25-ABD5-8949AFB965C8}">
      <dgm:prSet phldrT="[文本]" phldr="0" custT="0"/>
      <dgm:spPr/>
      <dgm:t>
        <a:bodyPr vert="horz" wrap="square"/>
        <a:lstStyle>
          <a:lvl1pPr algn="l">
            <a:defRPr sz="2300"/>
          </a:lvl1pPr>
          <a:lvl2pPr marL="171450" indent="-171450" algn="l">
            <a:defRPr sz="1700"/>
          </a:lvl2pPr>
          <a:lvl3pPr marL="342900" indent="-171450" algn="l">
            <a:defRPr sz="1700"/>
          </a:lvl3pPr>
          <a:lvl4pPr marL="514350" indent="-171450" algn="l">
            <a:defRPr sz="1700"/>
          </a:lvl4pPr>
          <a:lvl5pPr marL="685800" indent="-171450" algn="l">
            <a:defRPr sz="1700"/>
          </a:lvl5pPr>
          <a:lvl6pPr marL="857250" indent="-171450" algn="l">
            <a:defRPr sz="1700"/>
          </a:lvl6pPr>
          <a:lvl7pPr marL="1028700" indent="-171450" algn="l">
            <a:defRPr sz="1700"/>
          </a:lvl7pPr>
          <a:lvl8pPr marL="1200150" indent="-171450" algn="l">
            <a:defRPr sz="1700"/>
          </a:lvl8pPr>
          <a:lvl9pPr marL="1371600" indent="-171450" algn="l">
            <a:defRPr sz="17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latin typeface="微软雅黑" panose="020B0503020204020204" charset="-122"/>
              <a:ea typeface="微软雅黑" panose="020B0503020204020204" charset="-122"/>
            </a:rPr>
            <a:t>6 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破冰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A55FEC0B-23EE-4CFE-8050-49CBA30A17FC}" cxnId="{A3473896-DBD4-4EAA-BF57-730A6AEBE6CE}" type="parTrans">
      <dgm:prSet/>
      <dgm:spPr/>
      <dgm:t>
        <a:bodyPr/>
        <a:p>
          <a:endParaRPr lang="zh-CN" altLang="en-US"/>
        </a:p>
      </dgm:t>
    </dgm:pt>
    <dgm:pt modelId="{B0C310D3-A5C4-423C-ADC0-FD305A7B421A}" cxnId="{A3473896-DBD4-4EAA-BF57-730A6AEBE6CE}" type="sibTrans">
      <dgm:prSet phldr="0" custT="0"/>
      <dgm:spPr/>
      <dgm:t>
        <a:bodyPr vert="horz" wrap="square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86BF0545-C8C8-404B-B317-6B71601F8310}">
      <dgm:prSet phldrT="[文本]" phldr="0" custT="0"/>
      <dgm:spPr/>
      <dgm:t>
        <a:bodyPr vert="horz" wrap="square"/>
        <a:lstStyle>
          <a:lvl1pPr algn="l">
            <a:defRPr sz="2300"/>
          </a:lvl1pPr>
          <a:lvl2pPr marL="228600" indent="-228600" algn="l">
            <a:defRPr sz="2300"/>
          </a:lvl2pPr>
          <a:lvl3pPr marL="457200" indent="-228600" algn="l">
            <a:defRPr sz="2300"/>
          </a:lvl3pPr>
          <a:lvl4pPr marL="685800" indent="-228600" algn="l">
            <a:defRPr sz="2300"/>
          </a:lvl4pPr>
          <a:lvl5pPr marL="914400" indent="-228600" algn="l">
            <a:defRPr sz="2300"/>
          </a:lvl5pPr>
          <a:lvl6pPr marL="1143000" indent="-228600" algn="l">
            <a:defRPr sz="2300"/>
          </a:lvl6pPr>
          <a:lvl7pPr marL="1371600" indent="-228600" algn="l">
            <a:defRPr sz="2300"/>
          </a:lvl7pPr>
          <a:lvl8pPr marL="1600200" indent="-228600" algn="l">
            <a:defRPr sz="2300"/>
          </a:lvl8pPr>
          <a:lvl9pPr marL="1828800" indent="-228600" algn="l">
            <a:defRPr sz="23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消除陌生感有利于获取生动的答案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A554C9B6-595F-4C42-BA2E-0AF975A6182B}" cxnId="{4663021F-962C-47F8-A6EE-F887DD2D9089}" type="parTrans">
      <dgm:prSet/>
      <dgm:spPr/>
      <dgm:t>
        <a:bodyPr/>
        <a:p>
          <a:endParaRPr lang="zh-CN" altLang="en-US"/>
        </a:p>
      </dgm:t>
    </dgm:pt>
    <dgm:pt modelId="{8F0220D1-B873-4B1C-82E7-D1658190B6B3}" cxnId="{4663021F-962C-47F8-A6EE-F887DD2D9089}" type="sibTrans">
      <dgm:prSet/>
      <dgm:spPr/>
      <dgm:t>
        <a:bodyPr/>
        <a:p>
          <a:endParaRPr lang="zh-CN" altLang="en-US"/>
        </a:p>
      </dgm:t>
    </dgm:pt>
    <dgm:pt modelId="{E0BF5FC1-1900-4DD6-B685-EAA1867D5E66}">
      <dgm:prSet phldr="0" custT="0"/>
      <dgm:spPr/>
      <dgm:t>
        <a:bodyPr vert="horz" wrap="square"/>
        <a:lstStyle>
          <a:lvl1pPr algn="l">
            <a:defRPr sz="2300"/>
          </a:lvl1pPr>
          <a:lvl2pPr marL="228600" indent="-228600" algn="l">
            <a:defRPr sz="2300"/>
          </a:lvl2pPr>
          <a:lvl3pPr marL="457200" indent="-228600" algn="l">
            <a:defRPr sz="2300"/>
          </a:lvl3pPr>
          <a:lvl4pPr marL="685800" indent="-228600" algn="l">
            <a:defRPr sz="2300"/>
          </a:lvl4pPr>
          <a:lvl5pPr marL="914400" indent="-228600" algn="l">
            <a:defRPr sz="2300"/>
          </a:lvl5pPr>
          <a:lvl6pPr marL="1143000" indent="-228600" algn="l">
            <a:defRPr sz="2300"/>
          </a:lvl6pPr>
          <a:lvl7pPr marL="1371600" indent="-228600" algn="l">
            <a:defRPr sz="2300"/>
          </a:lvl7pPr>
          <a:lvl8pPr marL="1600200" indent="-228600" algn="l">
            <a:defRPr sz="2300"/>
          </a:lvl8pPr>
          <a:lvl9pPr marL="1828800" indent="-228600" algn="l">
            <a:defRPr sz="23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自我介绍，尊重对方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1818D9E8-C0F7-49F7-9884-1B84E9E859F2}" cxnId="{897E5F8F-FF2B-4E03-B83E-1EA4D51E2469}" type="parTrans">
      <dgm:prSet/>
      <dgm:spPr/>
    </dgm:pt>
    <dgm:pt modelId="{4018574B-2E39-41C4-B1F1-C145137D164C}" cxnId="{897E5F8F-FF2B-4E03-B83E-1EA4D51E2469}" type="sibTrans">
      <dgm:prSet/>
      <dgm:spPr/>
    </dgm:pt>
    <dgm:pt modelId="{CD2A92C7-7567-4D44-89E9-C8174973E5CB}">
      <dgm:prSet phldr="0" custT="0"/>
      <dgm:spPr/>
      <dgm:t>
        <a:bodyPr vert="horz" wrap="square"/>
        <a:lstStyle>
          <a:lvl1pPr algn="l">
            <a:defRPr sz="2300"/>
          </a:lvl1pPr>
          <a:lvl2pPr marL="228600" indent="-228600" algn="l">
            <a:defRPr sz="2300"/>
          </a:lvl2pPr>
          <a:lvl3pPr marL="457200" indent="-228600" algn="l">
            <a:defRPr sz="2300"/>
          </a:lvl3pPr>
          <a:lvl4pPr marL="685800" indent="-228600" algn="l">
            <a:defRPr sz="2300"/>
          </a:lvl4pPr>
          <a:lvl5pPr marL="914400" indent="-228600" algn="l">
            <a:defRPr sz="2300"/>
          </a:lvl5pPr>
          <a:lvl6pPr marL="1143000" indent="-228600" algn="l">
            <a:defRPr sz="2300"/>
          </a:lvl6pPr>
          <a:lvl7pPr marL="1371600" indent="-228600" algn="l">
            <a:defRPr sz="2300"/>
          </a:lvl7pPr>
          <a:lvl8pPr marL="1600200" indent="-228600" algn="l">
            <a:defRPr sz="2300"/>
          </a:lvl8pPr>
          <a:lvl9pPr marL="1828800" indent="-228600" algn="l">
            <a:defRPr sz="23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打破僵局，寻找突破口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D6977897-B49B-4E0C-B61B-A0A851C8F784}" cxnId="{7DBC9CE7-0BA5-47C3-B1BC-5522C47EDB30}" type="parTrans">
      <dgm:prSet/>
      <dgm:spPr/>
    </dgm:pt>
    <dgm:pt modelId="{DBF018CB-76F5-4ADE-A185-D52E4166EE3C}" cxnId="{7DBC9CE7-0BA5-47C3-B1BC-5522C47EDB30}" type="sibTrans">
      <dgm:prSet/>
      <dgm:spPr/>
    </dgm:pt>
    <dgm:pt modelId="{86FEAB3F-FBB1-46CC-9DC6-E094874805AE}">
      <dgm:prSet phldrT="[文本]" phldr="0" custT="0"/>
      <dgm:spPr/>
      <dgm:t>
        <a:bodyPr vert="horz" wrap="square"/>
        <a:lstStyle>
          <a:lvl1pPr algn="l">
            <a:defRPr sz="2300"/>
          </a:lvl1pPr>
          <a:lvl2pPr marL="171450" indent="-171450" algn="l">
            <a:defRPr sz="1700"/>
          </a:lvl2pPr>
          <a:lvl3pPr marL="342900" indent="-171450" algn="l">
            <a:defRPr sz="1700"/>
          </a:lvl3pPr>
          <a:lvl4pPr marL="514350" indent="-171450" algn="l">
            <a:defRPr sz="1700"/>
          </a:lvl4pPr>
          <a:lvl5pPr marL="685800" indent="-171450" algn="l">
            <a:defRPr sz="1700"/>
          </a:lvl5pPr>
          <a:lvl6pPr marL="857250" indent="-171450" algn="l">
            <a:defRPr sz="1700"/>
          </a:lvl6pPr>
          <a:lvl7pPr marL="1028700" indent="-171450" algn="l">
            <a:defRPr sz="1700"/>
          </a:lvl7pPr>
          <a:lvl8pPr marL="1200150" indent="-171450" algn="l">
            <a:defRPr sz="1700"/>
          </a:lvl8pPr>
          <a:lvl9pPr marL="1371600" indent="-171450" algn="l">
            <a:defRPr sz="17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latin typeface="微软雅黑" panose="020B0503020204020204" charset="-122"/>
              <a:ea typeface="微软雅黑" panose="020B0503020204020204" charset="-122"/>
            </a:rPr>
            <a:t>7 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记录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74C68F9B-1FC8-4F0A-8F6F-246FC86076E9}" cxnId="{36D135A6-B91C-4814-A559-CE6B7ED022D4}" type="parTrans">
      <dgm:prSet/>
      <dgm:spPr/>
      <dgm:t>
        <a:bodyPr/>
        <a:p>
          <a:endParaRPr lang="zh-CN" altLang="en-US"/>
        </a:p>
      </dgm:t>
    </dgm:pt>
    <dgm:pt modelId="{C7876883-34BD-4A68-A98E-D95D42D0FF9D}" cxnId="{36D135A6-B91C-4814-A559-CE6B7ED022D4}" type="sibTrans">
      <dgm:prSet phldr="0" custT="0"/>
      <dgm:spPr/>
      <dgm:t>
        <a:bodyPr vert="horz" wrap="square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972233BE-F562-42C6-8E02-C376C905A446}">
      <dgm:prSet phldrT="[文本]" phldr="0" custT="0"/>
      <dgm:spPr/>
      <dgm:t>
        <a:bodyPr vert="horz" wrap="square"/>
        <a:lstStyle>
          <a:lvl1pPr algn="l">
            <a:defRPr sz="2300"/>
          </a:lvl1pPr>
          <a:lvl2pPr marL="228600" indent="-228600" algn="l">
            <a:defRPr sz="2300"/>
          </a:lvl2pPr>
          <a:lvl3pPr marL="457200" indent="-228600" algn="l">
            <a:defRPr sz="2300"/>
          </a:lvl3pPr>
          <a:lvl4pPr marL="685800" indent="-228600" algn="l">
            <a:defRPr sz="2300"/>
          </a:lvl4pPr>
          <a:lvl5pPr marL="914400" indent="-228600" algn="l">
            <a:defRPr sz="2300"/>
          </a:lvl5pPr>
          <a:lvl6pPr marL="1143000" indent="-228600" algn="l">
            <a:defRPr sz="2300"/>
          </a:lvl6pPr>
          <a:lvl7pPr marL="1371600" indent="-228600" algn="l">
            <a:defRPr sz="2300"/>
          </a:lvl7pPr>
          <a:lvl8pPr marL="1600200" indent="-228600" algn="l">
            <a:defRPr sz="2300"/>
          </a:lvl8pPr>
          <a:lvl9pPr marL="1828800" indent="-228600" algn="l">
            <a:defRPr sz="23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笔录为主，录音为辅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1B83FA22-B57F-4847-AF9E-FCABBD20370B}" cxnId="{426BCCDF-0AFD-4932-8A21-F0D6FCBB5CEC}" type="parTrans">
      <dgm:prSet/>
      <dgm:spPr/>
      <dgm:t>
        <a:bodyPr/>
        <a:p>
          <a:endParaRPr lang="zh-CN" altLang="en-US"/>
        </a:p>
      </dgm:t>
    </dgm:pt>
    <dgm:pt modelId="{C95400EF-05CE-49A4-A439-43C3AD15FAE2}" cxnId="{426BCCDF-0AFD-4932-8A21-F0D6FCBB5CEC}" type="sibTrans">
      <dgm:prSet/>
      <dgm:spPr/>
      <dgm:t>
        <a:bodyPr/>
        <a:p>
          <a:endParaRPr lang="zh-CN" altLang="en-US"/>
        </a:p>
      </dgm:t>
    </dgm:pt>
    <dgm:pt modelId="{06F0CD66-0A20-4FB6-BD4A-4D0D3B3EC09D}">
      <dgm:prSet phldr="0" custT="0"/>
      <dgm:spPr/>
      <dgm:t>
        <a:bodyPr vert="horz" wrap="square"/>
        <a:lstStyle>
          <a:lvl1pPr algn="l">
            <a:defRPr sz="2300"/>
          </a:lvl1pPr>
          <a:lvl2pPr marL="228600" indent="-228600" algn="l">
            <a:defRPr sz="2300"/>
          </a:lvl2pPr>
          <a:lvl3pPr marL="457200" indent="-228600" algn="l">
            <a:defRPr sz="2300"/>
          </a:lvl3pPr>
          <a:lvl4pPr marL="685800" indent="-228600" algn="l">
            <a:defRPr sz="2300"/>
          </a:lvl4pPr>
          <a:lvl5pPr marL="914400" indent="-228600" algn="l">
            <a:defRPr sz="2300"/>
          </a:lvl5pPr>
          <a:lvl6pPr marL="1143000" indent="-228600" algn="l">
            <a:defRPr sz="2300"/>
          </a:lvl6pPr>
          <a:lvl7pPr marL="1371600" indent="-228600" algn="l">
            <a:defRPr sz="2300"/>
          </a:lvl7pPr>
          <a:lvl8pPr marL="1600200" indent="-228600" algn="l">
            <a:defRPr sz="2300"/>
          </a:lvl8pPr>
          <a:lvl9pPr marL="1828800" indent="-228600" algn="l">
            <a:defRPr sz="23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笔录不求全，但求逻辑线清晰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8DC6B7F7-14BF-41DF-B704-4B1ECF17E86D}" cxnId="{354E23DA-A222-492D-A8F5-0B79D0D39B3A}" type="parTrans">
      <dgm:prSet/>
      <dgm:spPr/>
    </dgm:pt>
    <dgm:pt modelId="{DFC88589-2B14-4DE3-947C-A24A90B11BBA}" cxnId="{354E23DA-A222-492D-A8F5-0B79D0D39B3A}" type="sibTrans">
      <dgm:prSet/>
      <dgm:spPr/>
    </dgm:pt>
    <dgm:pt modelId="{13366B94-3997-4E52-87C0-A126BDBA8C99}">
      <dgm:prSet phldr="0" custT="0"/>
      <dgm:spPr/>
      <dgm:t>
        <a:bodyPr vert="horz" wrap="square"/>
        <a:lstStyle>
          <a:lvl1pPr algn="l">
            <a:defRPr sz="2300"/>
          </a:lvl1pPr>
          <a:lvl2pPr marL="228600" indent="-228600" algn="l">
            <a:defRPr sz="2300"/>
          </a:lvl2pPr>
          <a:lvl3pPr marL="457200" indent="-228600" algn="l">
            <a:defRPr sz="2300"/>
          </a:lvl3pPr>
          <a:lvl4pPr marL="685800" indent="-228600" algn="l">
            <a:defRPr sz="2300"/>
          </a:lvl4pPr>
          <a:lvl5pPr marL="914400" indent="-228600" algn="l">
            <a:defRPr sz="2300"/>
          </a:lvl5pPr>
          <a:lvl6pPr marL="1143000" indent="-228600" algn="l">
            <a:defRPr sz="2300"/>
          </a:lvl6pPr>
          <a:lvl7pPr marL="1371600" indent="-228600" algn="l">
            <a:defRPr sz="2300"/>
          </a:lvl7pPr>
          <a:lvl8pPr marL="1600200" indent="-228600" algn="l">
            <a:defRPr sz="2300"/>
          </a:lvl8pPr>
          <a:lvl9pPr marL="1828800" indent="-228600" algn="l">
            <a:defRPr sz="23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音频是寻找直接引语的工具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21BA7E83-8EBB-48A2-A22D-7ABE0B05BA7F}" cxnId="{AD778243-800E-4204-AC84-833578CC3F29}" type="parTrans">
      <dgm:prSet/>
      <dgm:spPr/>
    </dgm:pt>
    <dgm:pt modelId="{C3BA3D4E-B519-4A5A-B3D6-AB283E18E749}" cxnId="{AD778243-800E-4204-AC84-833578CC3F29}" type="sibTrans">
      <dgm:prSet/>
      <dgm:spPr/>
    </dgm:pt>
    <dgm:pt modelId="{B349FD2E-4A90-427F-8442-13222811DC7E}">
      <dgm:prSet phldrT="[文本]" phldr="0" custT="0"/>
      <dgm:spPr/>
      <dgm:t>
        <a:bodyPr vert="horz" wrap="square"/>
        <a:lstStyle>
          <a:lvl1pPr algn="l">
            <a:defRPr sz="2300"/>
          </a:lvl1pPr>
          <a:lvl2pPr marL="171450" indent="-171450" algn="l">
            <a:defRPr sz="1700"/>
          </a:lvl2pPr>
          <a:lvl3pPr marL="342900" indent="-171450" algn="l">
            <a:defRPr sz="1700"/>
          </a:lvl3pPr>
          <a:lvl4pPr marL="514350" indent="-171450" algn="l">
            <a:defRPr sz="1700"/>
          </a:lvl4pPr>
          <a:lvl5pPr marL="685800" indent="-171450" algn="l">
            <a:defRPr sz="1700"/>
          </a:lvl5pPr>
          <a:lvl6pPr marL="857250" indent="-171450" algn="l">
            <a:defRPr sz="1700"/>
          </a:lvl6pPr>
          <a:lvl7pPr marL="1028700" indent="-171450" algn="l">
            <a:defRPr sz="1700"/>
          </a:lvl7pPr>
          <a:lvl8pPr marL="1200150" indent="-171450" algn="l">
            <a:defRPr sz="1700"/>
          </a:lvl8pPr>
          <a:lvl9pPr marL="1371600" indent="-171450" algn="l">
            <a:defRPr sz="17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latin typeface="微软雅黑" panose="020B0503020204020204" charset="-122"/>
              <a:ea typeface="微软雅黑" panose="020B0503020204020204" charset="-122"/>
            </a:rPr>
            <a:t>8 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追问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81F9B442-B301-4CE5-9F77-41783846C51D}" cxnId="{F8D5B6EA-8AEB-4C55-8B50-B83F9289D96A}" type="parTrans">
      <dgm:prSet/>
      <dgm:spPr/>
      <dgm:t>
        <a:bodyPr/>
        <a:p>
          <a:endParaRPr lang="zh-CN" altLang="en-US"/>
        </a:p>
      </dgm:t>
    </dgm:pt>
    <dgm:pt modelId="{6C33D960-524C-4E19-9279-0E1D8AB4608A}" cxnId="{F8D5B6EA-8AEB-4C55-8B50-B83F9289D96A}" type="sibTrans">
      <dgm:prSet/>
      <dgm:spPr/>
      <dgm:t>
        <a:bodyPr/>
        <a:p>
          <a:endParaRPr lang="zh-CN" altLang="en-US"/>
        </a:p>
      </dgm:t>
    </dgm:pt>
    <dgm:pt modelId="{11EC3D9D-CABC-4F6B-8311-51EC9AF94B05}">
      <dgm:prSet phldrT="[文本]" phldr="0" custT="0"/>
      <dgm:spPr/>
      <dgm:t>
        <a:bodyPr vert="horz" wrap="square"/>
        <a:lstStyle>
          <a:lvl1pPr algn="l">
            <a:defRPr sz="2300"/>
          </a:lvl1pPr>
          <a:lvl2pPr marL="228600" indent="-228600" algn="l">
            <a:defRPr sz="2300"/>
          </a:lvl2pPr>
          <a:lvl3pPr marL="457200" indent="-228600" algn="l">
            <a:defRPr sz="2300"/>
          </a:lvl3pPr>
          <a:lvl4pPr marL="685800" indent="-228600" algn="l">
            <a:defRPr sz="2300"/>
          </a:lvl4pPr>
          <a:lvl5pPr marL="914400" indent="-228600" algn="l">
            <a:defRPr sz="2300"/>
          </a:lvl5pPr>
          <a:lvl6pPr marL="1143000" indent="-228600" algn="l">
            <a:defRPr sz="2300"/>
          </a:lvl6pPr>
          <a:lvl7pPr marL="1371600" indent="-228600" algn="l">
            <a:defRPr sz="2300"/>
          </a:lvl7pPr>
          <a:lvl8pPr marL="1600200" indent="-228600" algn="l">
            <a:defRPr sz="2300"/>
          </a:lvl8pPr>
          <a:lvl9pPr marL="1828800" indent="-228600" algn="l">
            <a:defRPr sz="23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聚焦式提问强调反复提问，换角度提问，分论点提问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4CB9D39E-D2E7-4AB1-8C35-13DBC76F1E1B}" cxnId="{EAB46D19-73E5-4148-A38B-AA547A862B6C}" type="parTrans">
      <dgm:prSet/>
      <dgm:spPr/>
      <dgm:t>
        <a:bodyPr/>
        <a:p>
          <a:endParaRPr lang="zh-CN" altLang="en-US"/>
        </a:p>
      </dgm:t>
    </dgm:pt>
    <dgm:pt modelId="{49A756A8-869C-486D-A1C2-A9179C82C574}" cxnId="{EAB46D19-73E5-4148-A38B-AA547A862B6C}" type="sibTrans">
      <dgm:prSet/>
      <dgm:spPr/>
      <dgm:t>
        <a:bodyPr/>
        <a:p>
          <a:endParaRPr lang="zh-CN" altLang="en-US"/>
        </a:p>
      </dgm:t>
    </dgm:pt>
    <dgm:pt modelId="{7ED1985D-46C4-4935-BA72-638F05EB08F4}">
      <dgm:prSet phldr="0" custT="0"/>
      <dgm:spPr/>
      <dgm:t>
        <a:bodyPr vert="horz" wrap="square"/>
        <a:lstStyle>
          <a:lvl1pPr algn="l">
            <a:defRPr sz="2300"/>
          </a:lvl1pPr>
          <a:lvl2pPr marL="228600" indent="-228600" algn="l">
            <a:defRPr sz="2300"/>
          </a:lvl2pPr>
          <a:lvl3pPr marL="457200" indent="-228600" algn="l">
            <a:defRPr sz="2300"/>
          </a:lvl3pPr>
          <a:lvl4pPr marL="685800" indent="-228600" algn="l">
            <a:defRPr sz="2300"/>
          </a:lvl4pPr>
          <a:lvl5pPr marL="914400" indent="-228600" algn="l">
            <a:defRPr sz="2300"/>
          </a:lvl5pPr>
          <a:lvl6pPr marL="1143000" indent="-228600" algn="l">
            <a:defRPr sz="2300"/>
          </a:lvl6pPr>
          <a:lvl7pPr marL="1371600" indent="-228600" algn="l">
            <a:defRPr sz="2300"/>
          </a:lvl7pPr>
          <a:lvl8pPr marL="1600200" indent="-228600" algn="l">
            <a:defRPr sz="2300"/>
          </a:lvl8pPr>
          <a:lvl9pPr marL="1828800" indent="-228600" algn="l">
            <a:defRPr sz="23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发散式提问补充花絮、情感、背景等必要信息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6DEAE178-B5EA-4B3B-A751-0151AFEC823D}" cxnId="{E35D6997-B94D-41C0-BCBC-F65E974E0F5D}" type="parTrans">
      <dgm:prSet/>
      <dgm:spPr/>
    </dgm:pt>
    <dgm:pt modelId="{AF50213F-96A5-4D4B-8A93-4EDD1B99749C}" cxnId="{E35D6997-B94D-41C0-BCBC-F65E974E0F5D}" type="sibTrans">
      <dgm:prSet/>
      <dgm:spPr/>
    </dgm:pt>
    <dgm:pt modelId="{6600DED2-8216-4ABE-8A99-4882629E1A4D}" type="pres">
      <dgm:prSet presAssocID="{2FE6BDA1-660C-44E3-B8D3-B738986F10EC}" presName="linearFlow" presStyleCnt="0">
        <dgm:presLayoutVars>
          <dgm:dir/>
          <dgm:animLvl val="lvl"/>
          <dgm:resizeHandles val="exact"/>
        </dgm:presLayoutVars>
      </dgm:prSet>
      <dgm:spPr/>
    </dgm:pt>
    <dgm:pt modelId="{13EA64EB-AB03-4C80-9EEA-7CED2D89D89C}" type="pres">
      <dgm:prSet presAssocID="{1EC822D0-4B77-4F25-ABD5-8949AFB965C8}" presName="composite" presStyleCnt="0"/>
      <dgm:spPr/>
    </dgm:pt>
    <dgm:pt modelId="{CAF6A44E-174D-4D73-BBC0-9FC10FA804B9}" type="pres">
      <dgm:prSet presAssocID="{1EC822D0-4B77-4F25-ABD5-8949AFB965C8}" presName="parTx" presStyleCnt="0">
        <dgm:presLayoutVars>
          <dgm:chMax val="0"/>
          <dgm:chPref val="0"/>
          <dgm:bulletEnabled val="1"/>
        </dgm:presLayoutVars>
      </dgm:prSet>
      <dgm:spPr/>
    </dgm:pt>
    <dgm:pt modelId="{BEA8DFF6-0BBC-4765-94CE-726AE7249D2C}" type="pres">
      <dgm:prSet presAssocID="{1EC822D0-4B77-4F25-ABD5-8949AFB965C8}" presName="parSh" presStyleLbl="node1" presStyleIdx="0" presStyleCnt="3"/>
      <dgm:spPr/>
    </dgm:pt>
    <dgm:pt modelId="{A527D8D7-AE0F-41E2-B0A5-F384C5C9B908}" type="pres">
      <dgm:prSet presAssocID="{1EC822D0-4B77-4F25-ABD5-8949AFB965C8}" presName="desTx" presStyleLbl="fgAcc1" presStyleIdx="0" presStyleCnt="3">
        <dgm:presLayoutVars>
          <dgm:bulletEnabled val="1"/>
        </dgm:presLayoutVars>
      </dgm:prSet>
      <dgm:spPr/>
    </dgm:pt>
    <dgm:pt modelId="{21AD7683-4E21-48FB-A2B0-38429FA73B13}" type="pres">
      <dgm:prSet presAssocID="{B0C310D3-A5C4-423C-ADC0-FD305A7B421A}" presName="sibTrans" presStyleLbl="sibTrans2D1" presStyleIdx="0" presStyleCnt="2"/>
      <dgm:spPr/>
    </dgm:pt>
    <dgm:pt modelId="{1E817AA8-5A37-4644-9254-A1E7980637B5}" type="pres">
      <dgm:prSet presAssocID="{B0C310D3-A5C4-423C-ADC0-FD305A7B421A}" presName="connTx" presStyleCnt="0"/>
      <dgm:spPr/>
    </dgm:pt>
    <dgm:pt modelId="{4706D582-EEBF-4C1E-B7F4-A6D3E12D3072}" type="pres">
      <dgm:prSet presAssocID="{86FEAB3F-FBB1-46CC-9DC6-E094874805AE}" presName="composite" presStyleCnt="0"/>
      <dgm:spPr/>
    </dgm:pt>
    <dgm:pt modelId="{D8686130-E958-4F9D-9269-6FA1732D0A73}" type="pres">
      <dgm:prSet presAssocID="{86FEAB3F-FBB1-46CC-9DC6-E094874805AE}" presName="parTx" presStyleCnt="0">
        <dgm:presLayoutVars>
          <dgm:chMax val="0"/>
          <dgm:chPref val="0"/>
          <dgm:bulletEnabled val="1"/>
        </dgm:presLayoutVars>
      </dgm:prSet>
      <dgm:spPr/>
    </dgm:pt>
    <dgm:pt modelId="{4201241F-A758-4825-9A41-CBED0FF9E993}" type="pres">
      <dgm:prSet presAssocID="{86FEAB3F-FBB1-46CC-9DC6-E094874805AE}" presName="parSh" presStyleLbl="node1" presStyleIdx="1" presStyleCnt="3"/>
      <dgm:spPr/>
    </dgm:pt>
    <dgm:pt modelId="{BFC7A65B-961A-4F69-8CB3-248457E85C87}" type="pres">
      <dgm:prSet presAssocID="{86FEAB3F-FBB1-46CC-9DC6-E094874805AE}" presName="desTx" presStyleLbl="fgAcc1" presStyleIdx="1" presStyleCnt="3">
        <dgm:presLayoutVars>
          <dgm:bulletEnabled val="1"/>
        </dgm:presLayoutVars>
      </dgm:prSet>
      <dgm:spPr/>
    </dgm:pt>
    <dgm:pt modelId="{5D27C5B2-FAF5-4B9E-8CE5-8F54D12F7C36}" type="pres">
      <dgm:prSet presAssocID="{C7876883-34BD-4A68-A98E-D95D42D0FF9D}" presName="sibTrans" presStyleLbl="sibTrans2D1" presStyleIdx="1" presStyleCnt="2"/>
      <dgm:spPr/>
    </dgm:pt>
    <dgm:pt modelId="{F8D5EB2A-738F-4E50-B014-79322171C96A}" type="pres">
      <dgm:prSet presAssocID="{C7876883-34BD-4A68-A98E-D95D42D0FF9D}" presName="connTx" presStyleCnt="0"/>
      <dgm:spPr/>
    </dgm:pt>
    <dgm:pt modelId="{7908079C-B054-488F-B184-A0837979EED0}" type="pres">
      <dgm:prSet presAssocID="{B349FD2E-4A90-427F-8442-13222811DC7E}" presName="composite" presStyleCnt="0"/>
      <dgm:spPr/>
    </dgm:pt>
    <dgm:pt modelId="{C2722F97-5D1A-4260-B371-3A1E1DF124B3}" type="pres">
      <dgm:prSet presAssocID="{B349FD2E-4A90-427F-8442-13222811DC7E}" presName="parTx" presStyleCnt="0">
        <dgm:presLayoutVars>
          <dgm:chMax val="0"/>
          <dgm:chPref val="0"/>
          <dgm:bulletEnabled val="1"/>
        </dgm:presLayoutVars>
      </dgm:prSet>
      <dgm:spPr/>
    </dgm:pt>
    <dgm:pt modelId="{6EADA40E-ECF8-4EF2-9B35-A9DD5D6A50D5}" type="pres">
      <dgm:prSet presAssocID="{B349FD2E-4A90-427F-8442-13222811DC7E}" presName="parSh" presStyleLbl="node1" presStyleIdx="2" presStyleCnt="3"/>
      <dgm:spPr/>
    </dgm:pt>
    <dgm:pt modelId="{39BA4712-27E2-4423-ADD6-9F9BD3D8FB35}" type="pres">
      <dgm:prSet presAssocID="{B349FD2E-4A90-427F-8442-13222811DC7E}" presName="desTx" presStyleLbl="fgAcc1" presStyleIdx="2" presStyleCnt="3">
        <dgm:presLayoutVars>
          <dgm:bulletEnabled val="1"/>
        </dgm:presLayoutVars>
      </dgm:prSet>
      <dgm:spPr/>
    </dgm:pt>
  </dgm:ptLst>
  <dgm:cxnLst>
    <dgm:cxn modelId="{A3473896-DBD4-4EAA-BF57-730A6AEBE6CE}" srcId="{2FE6BDA1-660C-44E3-B8D3-B738986F10EC}" destId="{1EC822D0-4B77-4F25-ABD5-8949AFB965C8}" srcOrd="0" destOrd="0" parTransId="{A55FEC0B-23EE-4CFE-8050-49CBA30A17FC}" sibTransId="{B0C310D3-A5C4-423C-ADC0-FD305A7B421A}"/>
    <dgm:cxn modelId="{4663021F-962C-47F8-A6EE-F887DD2D9089}" srcId="{1EC822D0-4B77-4F25-ABD5-8949AFB965C8}" destId="{86BF0545-C8C8-404B-B317-6B71601F8310}" srcOrd="0" destOrd="0" parTransId="{A554C9B6-595F-4C42-BA2E-0AF975A6182B}" sibTransId="{8F0220D1-B873-4B1C-82E7-D1658190B6B3}"/>
    <dgm:cxn modelId="{897E5F8F-FF2B-4E03-B83E-1EA4D51E2469}" srcId="{1EC822D0-4B77-4F25-ABD5-8949AFB965C8}" destId="{E0BF5FC1-1900-4DD6-B685-EAA1867D5E66}" srcOrd="1" destOrd="0" parTransId="{1818D9E8-C0F7-49F7-9884-1B84E9E859F2}" sibTransId="{4018574B-2E39-41C4-B1F1-C145137D164C}"/>
    <dgm:cxn modelId="{7DBC9CE7-0BA5-47C3-B1BC-5522C47EDB30}" srcId="{1EC822D0-4B77-4F25-ABD5-8949AFB965C8}" destId="{CD2A92C7-7567-4D44-89E9-C8174973E5CB}" srcOrd="2" destOrd="0" parTransId="{D6977897-B49B-4E0C-B61B-A0A851C8F784}" sibTransId="{DBF018CB-76F5-4ADE-A185-D52E4166EE3C}"/>
    <dgm:cxn modelId="{36D135A6-B91C-4814-A559-CE6B7ED022D4}" srcId="{2FE6BDA1-660C-44E3-B8D3-B738986F10EC}" destId="{86FEAB3F-FBB1-46CC-9DC6-E094874805AE}" srcOrd="1" destOrd="0" parTransId="{74C68F9B-1FC8-4F0A-8F6F-246FC86076E9}" sibTransId="{C7876883-34BD-4A68-A98E-D95D42D0FF9D}"/>
    <dgm:cxn modelId="{426BCCDF-0AFD-4932-8A21-F0D6FCBB5CEC}" srcId="{86FEAB3F-FBB1-46CC-9DC6-E094874805AE}" destId="{972233BE-F562-42C6-8E02-C376C905A446}" srcOrd="0" destOrd="1" parTransId="{1B83FA22-B57F-4847-AF9E-FCABBD20370B}" sibTransId="{C95400EF-05CE-49A4-A439-43C3AD15FAE2}"/>
    <dgm:cxn modelId="{354E23DA-A222-492D-A8F5-0B79D0D39B3A}" srcId="{86FEAB3F-FBB1-46CC-9DC6-E094874805AE}" destId="{06F0CD66-0A20-4FB6-BD4A-4D0D3B3EC09D}" srcOrd="1" destOrd="1" parTransId="{8DC6B7F7-14BF-41DF-B704-4B1ECF17E86D}" sibTransId="{DFC88589-2B14-4DE3-947C-A24A90B11BBA}"/>
    <dgm:cxn modelId="{AD778243-800E-4204-AC84-833578CC3F29}" srcId="{86FEAB3F-FBB1-46CC-9DC6-E094874805AE}" destId="{13366B94-3997-4E52-87C0-A126BDBA8C99}" srcOrd="2" destOrd="1" parTransId="{21BA7E83-8EBB-48A2-A22D-7ABE0B05BA7F}" sibTransId="{C3BA3D4E-B519-4A5A-B3D6-AB283E18E749}"/>
    <dgm:cxn modelId="{F8D5B6EA-8AEB-4C55-8B50-B83F9289D96A}" srcId="{2FE6BDA1-660C-44E3-B8D3-B738986F10EC}" destId="{B349FD2E-4A90-427F-8442-13222811DC7E}" srcOrd="2" destOrd="0" parTransId="{81F9B442-B301-4CE5-9F77-41783846C51D}" sibTransId="{6C33D960-524C-4E19-9279-0E1D8AB4608A}"/>
    <dgm:cxn modelId="{EAB46D19-73E5-4148-A38B-AA547A862B6C}" srcId="{B349FD2E-4A90-427F-8442-13222811DC7E}" destId="{11EC3D9D-CABC-4F6B-8311-51EC9AF94B05}" srcOrd="0" destOrd="2" parTransId="{4CB9D39E-D2E7-4AB1-8C35-13DBC76F1E1B}" sibTransId="{49A756A8-869C-486D-A1C2-A9179C82C574}"/>
    <dgm:cxn modelId="{E35D6997-B94D-41C0-BCBC-F65E974E0F5D}" srcId="{B349FD2E-4A90-427F-8442-13222811DC7E}" destId="{7ED1985D-46C4-4935-BA72-638F05EB08F4}" srcOrd="1" destOrd="2" parTransId="{6DEAE178-B5EA-4B3B-A751-0151AFEC823D}" sibTransId="{AF50213F-96A5-4D4B-8A93-4EDD1B99749C}"/>
    <dgm:cxn modelId="{84A0E8FF-0B8E-4012-870A-F181E6E917B4}" type="presOf" srcId="{2FE6BDA1-660C-44E3-B8D3-B738986F10EC}" destId="{6600DED2-8216-4ABE-8A99-4882629E1A4D}" srcOrd="0" destOrd="0" presId="urn:microsoft.com/office/officeart/2005/8/layout/process3"/>
    <dgm:cxn modelId="{92649A49-4320-42DC-9529-0EC3239EDA95}" type="presParOf" srcId="{6600DED2-8216-4ABE-8A99-4882629E1A4D}" destId="{13EA64EB-AB03-4C80-9EEA-7CED2D89D89C}" srcOrd="0" destOrd="0" presId="urn:microsoft.com/office/officeart/2005/8/layout/process3"/>
    <dgm:cxn modelId="{9ECEDDE2-F56E-427F-AA55-11D453962AD2}" type="presParOf" srcId="{13EA64EB-AB03-4C80-9EEA-7CED2D89D89C}" destId="{CAF6A44E-174D-4D73-BBC0-9FC10FA804B9}" srcOrd="0" destOrd="0" presId="urn:microsoft.com/office/officeart/2005/8/layout/process3"/>
    <dgm:cxn modelId="{DB7C6364-253C-4B16-8C55-15DB853658FC}" type="presOf" srcId="{1EC822D0-4B77-4F25-ABD5-8949AFB965C8}" destId="{CAF6A44E-174D-4D73-BBC0-9FC10FA804B9}" srcOrd="1" destOrd="0" presId="urn:microsoft.com/office/officeart/2005/8/layout/process3"/>
    <dgm:cxn modelId="{5D910EF7-ABAF-423D-A110-BEBE3D9130AC}" type="presParOf" srcId="{13EA64EB-AB03-4C80-9EEA-7CED2D89D89C}" destId="{BEA8DFF6-0BBC-4765-94CE-726AE7249D2C}" srcOrd="1" destOrd="0" presId="urn:microsoft.com/office/officeart/2005/8/layout/process3"/>
    <dgm:cxn modelId="{6BDC6AF2-46A7-4E75-9FA1-F04A75591C75}" type="presOf" srcId="{1EC822D0-4B77-4F25-ABD5-8949AFB965C8}" destId="{BEA8DFF6-0BBC-4765-94CE-726AE7249D2C}" srcOrd="0" destOrd="0" presId="urn:microsoft.com/office/officeart/2005/8/layout/process3"/>
    <dgm:cxn modelId="{7EF129A7-7F0E-432F-A76A-29D8EA3AACD2}" type="presParOf" srcId="{13EA64EB-AB03-4C80-9EEA-7CED2D89D89C}" destId="{A527D8D7-AE0F-41E2-B0A5-F384C5C9B908}" srcOrd="2" destOrd="0" presId="urn:microsoft.com/office/officeart/2005/8/layout/process3"/>
    <dgm:cxn modelId="{AAD50AB1-FFB3-451F-891E-3ABF00AEA303}" type="presOf" srcId="{86BF0545-C8C8-404B-B317-6B71601F8310}" destId="{A527D8D7-AE0F-41E2-B0A5-F384C5C9B908}" srcOrd="0" destOrd="0" presId="urn:microsoft.com/office/officeart/2005/8/layout/process3"/>
    <dgm:cxn modelId="{E5C7C07B-ADD7-4B98-8CE9-A953A92B20F6}" type="presOf" srcId="{E0BF5FC1-1900-4DD6-B685-EAA1867D5E66}" destId="{A527D8D7-AE0F-41E2-B0A5-F384C5C9B908}" srcOrd="0" destOrd="1" presId="urn:microsoft.com/office/officeart/2005/8/layout/process3"/>
    <dgm:cxn modelId="{ECA5846B-801D-4FC7-9F1D-5099C68DB008}" type="presOf" srcId="{CD2A92C7-7567-4D44-89E9-C8174973E5CB}" destId="{A527D8D7-AE0F-41E2-B0A5-F384C5C9B908}" srcOrd="0" destOrd="2" presId="urn:microsoft.com/office/officeart/2005/8/layout/process3"/>
    <dgm:cxn modelId="{3F8CEBE1-9A43-4598-9740-9F00F2F9AF93}" type="presParOf" srcId="{6600DED2-8216-4ABE-8A99-4882629E1A4D}" destId="{21AD7683-4E21-48FB-A2B0-38429FA73B13}" srcOrd="1" destOrd="0" presId="urn:microsoft.com/office/officeart/2005/8/layout/process3"/>
    <dgm:cxn modelId="{0DFDFF83-B3F5-46C9-88B8-C3C9A830AA64}" type="presOf" srcId="{B0C310D3-A5C4-423C-ADC0-FD305A7B421A}" destId="{21AD7683-4E21-48FB-A2B0-38429FA73B13}" srcOrd="0" destOrd="0" presId="urn:microsoft.com/office/officeart/2005/8/layout/process3"/>
    <dgm:cxn modelId="{C558C6F0-7B7E-4E9E-8CA4-0CFD4AD033DB}" type="presParOf" srcId="{21AD7683-4E21-48FB-A2B0-38429FA73B13}" destId="{1E817AA8-5A37-4644-9254-A1E7980637B5}" srcOrd="0" destOrd="1" presId="urn:microsoft.com/office/officeart/2005/8/layout/process3"/>
    <dgm:cxn modelId="{F61B0C4E-7538-405C-905A-81DB1330DB82}" type="presOf" srcId="{B0C310D3-A5C4-423C-ADC0-FD305A7B421A}" destId="{1E817AA8-5A37-4644-9254-A1E7980637B5}" srcOrd="1" destOrd="0" presId="urn:microsoft.com/office/officeart/2005/8/layout/process3"/>
    <dgm:cxn modelId="{872806A1-21A3-40C4-B90B-DCCF0934166E}" type="presParOf" srcId="{6600DED2-8216-4ABE-8A99-4882629E1A4D}" destId="{4706D582-EEBF-4C1E-B7F4-A6D3E12D3072}" srcOrd="2" destOrd="0" presId="urn:microsoft.com/office/officeart/2005/8/layout/process3"/>
    <dgm:cxn modelId="{2CDD40EA-7C4C-478D-A629-F772E87AA7E6}" type="presParOf" srcId="{4706D582-EEBF-4C1E-B7F4-A6D3E12D3072}" destId="{D8686130-E958-4F9D-9269-6FA1732D0A73}" srcOrd="0" destOrd="2" presId="urn:microsoft.com/office/officeart/2005/8/layout/process3"/>
    <dgm:cxn modelId="{AC48C473-AD59-4066-BC5D-BF5D530577A9}" type="presOf" srcId="{86FEAB3F-FBB1-46CC-9DC6-E094874805AE}" destId="{D8686130-E958-4F9D-9269-6FA1732D0A73}" srcOrd="1" destOrd="0" presId="urn:microsoft.com/office/officeart/2005/8/layout/process3"/>
    <dgm:cxn modelId="{BEFBEF8A-6A32-44ED-864C-40A768E289C9}" type="presParOf" srcId="{4706D582-EEBF-4C1E-B7F4-A6D3E12D3072}" destId="{4201241F-A758-4825-9A41-CBED0FF9E993}" srcOrd="1" destOrd="2" presId="urn:microsoft.com/office/officeart/2005/8/layout/process3"/>
    <dgm:cxn modelId="{15677100-E2B1-48FC-8D36-225B64FB7654}" type="presOf" srcId="{86FEAB3F-FBB1-46CC-9DC6-E094874805AE}" destId="{4201241F-A758-4825-9A41-CBED0FF9E993}" srcOrd="0" destOrd="0" presId="urn:microsoft.com/office/officeart/2005/8/layout/process3"/>
    <dgm:cxn modelId="{AF8D205D-847B-4AC6-9088-E4628A9E1F96}" type="presParOf" srcId="{4706D582-EEBF-4C1E-B7F4-A6D3E12D3072}" destId="{BFC7A65B-961A-4F69-8CB3-248457E85C87}" srcOrd="2" destOrd="2" presId="urn:microsoft.com/office/officeart/2005/8/layout/process3"/>
    <dgm:cxn modelId="{B9406DAB-7A94-4DF0-B043-A1F641B256C4}" type="presOf" srcId="{972233BE-F562-42C6-8E02-C376C905A446}" destId="{BFC7A65B-961A-4F69-8CB3-248457E85C87}" srcOrd="0" destOrd="0" presId="urn:microsoft.com/office/officeart/2005/8/layout/process3"/>
    <dgm:cxn modelId="{BB36775E-7133-49D6-80E4-4FD25DBC52D8}" type="presOf" srcId="{06F0CD66-0A20-4FB6-BD4A-4D0D3B3EC09D}" destId="{BFC7A65B-961A-4F69-8CB3-248457E85C87}" srcOrd="0" destOrd="1" presId="urn:microsoft.com/office/officeart/2005/8/layout/process3"/>
    <dgm:cxn modelId="{71CE1CC5-A3DB-4E0B-9342-655CAC5F2EA5}" type="presOf" srcId="{13366B94-3997-4E52-87C0-A126BDBA8C99}" destId="{BFC7A65B-961A-4F69-8CB3-248457E85C87}" srcOrd="0" destOrd="2" presId="urn:microsoft.com/office/officeart/2005/8/layout/process3"/>
    <dgm:cxn modelId="{EA3E4031-8200-4C0E-871A-25B1E03E44AA}" type="presParOf" srcId="{6600DED2-8216-4ABE-8A99-4882629E1A4D}" destId="{5D27C5B2-FAF5-4B9E-8CE5-8F54D12F7C36}" srcOrd="3" destOrd="0" presId="urn:microsoft.com/office/officeart/2005/8/layout/process3"/>
    <dgm:cxn modelId="{48635321-6664-4A38-B0F7-B991EA4CE61E}" type="presOf" srcId="{C7876883-34BD-4A68-A98E-D95D42D0FF9D}" destId="{5D27C5B2-FAF5-4B9E-8CE5-8F54D12F7C36}" srcOrd="0" destOrd="0" presId="urn:microsoft.com/office/officeart/2005/8/layout/process3"/>
    <dgm:cxn modelId="{5A40C6C1-BEAE-4EF5-B378-274B4B71AD10}" type="presParOf" srcId="{5D27C5B2-FAF5-4B9E-8CE5-8F54D12F7C36}" destId="{F8D5EB2A-738F-4E50-B014-79322171C96A}" srcOrd="0" destOrd="3" presId="urn:microsoft.com/office/officeart/2005/8/layout/process3"/>
    <dgm:cxn modelId="{2C873C50-9E94-4194-AEF5-410BB7131BCA}" type="presOf" srcId="{C7876883-34BD-4A68-A98E-D95D42D0FF9D}" destId="{F8D5EB2A-738F-4E50-B014-79322171C96A}" srcOrd="1" destOrd="0" presId="urn:microsoft.com/office/officeart/2005/8/layout/process3"/>
    <dgm:cxn modelId="{6F113D6B-792F-464B-8A7C-12F149CCEE25}" type="presParOf" srcId="{6600DED2-8216-4ABE-8A99-4882629E1A4D}" destId="{7908079C-B054-488F-B184-A0837979EED0}" srcOrd="4" destOrd="0" presId="urn:microsoft.com/office/officeart/2005/8/layout/process3"/>
    <dgm:cxn modelId="{A894CFAD-B26E-45D5-9437-4D726240628A}" type="presParOf" srcId="{7908079C-B054-488F-B184-A0837979EED0}" destId="{C2722F97-5D1A-4260-B371-3A1E1DF124B3}" srcOrd="0" destOrd="4" presId="urn:microsoft.com/office/officeart/2005/8/layout/process3"/>
    <dgm:cxn modelId="{2FD70C27-1A82-4131-8091-2632048DC17C}" type="presOf" srcId="{B349FD2E-4A90-427F-8442-13222811DC7E}" destId="{C2722F97-5D1A-4260-B371-3A1E1DF124B3}" srcOrd="1" destOrd="0" presId="urn:microsoft.com/office/officeart/2005/8/layout/process3"/>
    <dgm:cxn modelId="{1E1BB894-B732-4716-88E9-39561AA78AA3}" type="presParOf" srcId="{7908079C-B054-488F-B184-A0837979EED0}" destId="{6EADA40E-ECF8-4EF2-9B35-A9DD5D6A50D5}" srcOrd="1" destOrd="4" presId="urn:microsoft.com/office/officeart/2005/8/layout/process3"/>
    <dgm:cxn modelId="{EE9768C9-B8E8-4600-9D34-7014A0D44BBA}" type="presOf" srcId="{B349FD2E-4A90-427F-8442-13222811DC7E}" destId="{6EADA40E-ECF8-4EF2-9B35-A9DD5D6A50D5}" srcOrd="0" destOrd="0" presId="urn:microsoft.com/office/officeart/2005/8/layout/process3"/>
    <dgm:cxn modelId="{6104EE8E-2EED-4B47-94D6-3D1ABCEF2A81}" type="presParOf" srcId="{7908079C-B054-488F-B184-A0837979EED0}" destId="{39BA4712-27E2-4423-ADD6-9F9BD3D8FB35}" srcOrd="2" destOrd="4" presId="urn:microsoft.com/office/officeart/2005/8/layout/process3"/>
    <dgm:cxn modelId="{22852FF1-DFD1-4844-8CF8-9232CA393057}" type="presOf" srcId="{11EC3D9D-CABC-4F6B-8311-51EC9AF94B05}" destId="{39BA4712-27E2-4423-ADD6-9F9BD3D8FB35}" srcOrd="0" destOrd="0" presId="urn:microsoft.com/office/officeart/2005/8/layout/process3"/>
    <dgm:cxn modelId="{0DFEA781-5A94-46F6-9AD3-3A2EE4A90FCD}" type="presOf" srcId="{7ED1985D-46C4-4935-BA72-638F05EB08F4}" destId="{39BA4712-27E2-4423-ADD6-9F9BD3D8FB35}" srcOrd="0" destOrd="1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FE6BDA1-660C-44E3-B8D3-B738986F10EC}" type="doc">
      <dgm:prSet loTypeId="process" loCatId="process" qsTypeId="urn:microsoft.com/office/officeart/2005/8/quickstyle/simple1" qsCatId="simple" csTypeId="urn:microsoft.com/office/officeart/2005/8/colors/colorful1" csCatId="accent1" phldr="0"/>
      <dgm:spPr/>
      <dgm:t>
        <a:bodyPr/>
        <a:p>
          <a:endParaRPr lang="zh-CN" altLang="en-US"/>
        </a:p>
      </dgm:t>
    </dgm:pt>
    <dgm:pt modelId="{1EC822D0-4B77-4F25-ABD5-8949AFB965C8}">
      <dgm:prSet phldrT="[文本]" phldr="0" custT="0"/>
      <dgm:spPr/>
      <dgm:t>
        <a:bodyPr vert="horz" wrap="square"/>
        <a:lstStyle>
          <a:lvl1pPr algn="l">
            <a:defRPr sz="2100"/>
          </a:lvl1pPr>
          <a:lvl2pPr marL="171450" indent="-171450" algn="l">
            <a:defRPr sz="1600"/>
          </a:lvl2pPr>
          <a:lvl3pPr marL="342900" indent="-171450" algn="l">
            <a:defRPr sz="1600"/>
          </a:lvl3pPr>
          <a:lvl4pPr marL="514350" indent="-171450" algn="l">
            <a:defRPr sz="1600"/>
          </a:lvl4pPr>
          <a:lvl5pPr marL="685800" indent="-171450" algn="l">
            <a:defRPr sz="1600"/>
          </a:lvl5pPr>
          <a:lvl6pPr marL="857250" indent="-171450" algn="l">
            <a:defRPr sz="1600"/>
          </a:lvl6pPr>
          <a:lvl7pPr marL="1028700" indent="-171450" algn="l">
            <a:defRPr sz="1600"/>
          </a:lvl7pPr>
          <a:lvl8pPr marL="1200150" indent="-171450" algn="l">
            <a:defRPr sz="1600"/>
          </a:lvl8pPr>
          <a:lvl9pPr marL="1371600" indent="-171450" algn="l">
            <a:defRPr sz="16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latin typeface="微软雅黑" panose="020B0503020204020204" charset="-122"/>
              <a:ea typeface="微软雅黑" panose="020B0503020204020204" charset="-122"/>
            </a:rPr>
            <a:t>9 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主题验证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A55FEC0B-23EE-4CFE-8050-49CBA30A17FC}" cxnId="{FADC2228-A2DA-41D1-B8AA-080B57CAB9F9}" type="parTrans">
      <dgm:prSet/>
      <dgm:spPr/>
      <dgm:t>
        <a:bodyPr/>
        <a:p>
          <a:endParaRPr lang="zh-CN" altLang="en-US"/>
        </a:p>
      </dgm:t>
    </dgm:pt>
    <dgm:pt modelId="{B0C310D3-A5C4-423C-ADC0-FD305A7B421A}" cxnId="{FADC2228-A2DA-41D1-B8AA-080B57CAB9F9}" type="sibTrans">
      <dgm:prSet phldr="0" custT="0"/>
      <dgm:spPr/>
      <dgm:t>
        <a:bodyPr vert="horz" wrap="square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86BF0545-C8C8-404B-B317-6B71601F8310}">
      <dgm:prSet phldrT="[文本]" phldr="0" custT="0"/>
      <dgm:spPr/>
      <dgm:t>
        <a:bodyPr vert="horz" wrap="square"/>
        <a:lstStyle>
          <a:lvl1pPr algn="l">
            <a:defRPr sz="2100"/>
          </a:lvl1pPr>
          <a:lvl2pPr marL="228600" indent="-228600" algn="l">
            <a:defRPr sz="2100"/>
          </a:lvl2pPr>
          <a:lvl3pPr marL="457200" indent="-228600" algn="l">
            <a:defRPr sz="2100"/>
          </a:lvl3pPr>
          <a:lvl4pPr marL="685800" indent="-228600" algn="l">
            <a:defRPr sz="2100"/>
          </a:lvl4pPr>
          <a:lvl5pPr marL="914400" indent="-228600" algn="l">
            <a:defRPr sz="2100"/>
          </a:lvl5pPr>
          <a:lvl6pPr marL="1143000" indent="-228600" algn="l">
            <a:defRPr sz="2100"/>
          </a:lvl6pPr>
          <a:lvl7pPr marL="1371600" indent="-228600" algn="l">
            <a:defRPr sz="2100"/>
          </a:lvl7pPr>
          <a:lvl8pPr marL="1600200" indent="-228600" algn="l">
            <a:defRPr sz="2100"/>
          </a:lvl8pPr>
          <a:lvl9pPr marL="1828800" indent="-228600" algn="l">
            <a:defRPr sz="21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采访成果与设定主题相符吗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A554C9B6-595F-4C42-BA2E-0AF975A6182B}" cxnId="{5A632F2A-2B95-4490-B34E-BCDB0F31F49A}" type="parTrans">
      <dgm:prSet/>
      <dgm:spPr/>
      <dgm:t>
        <a:bodyPr/>
        <a:p>
          <a:endParaRPr lang="zh-CN" altLang="en-US"/>
        </a:p>
      </dgm:t>
    </dgm:pt>
    <dgm:pt modelId="{8F0220D1-B873-4B1C-82E7-D1658190B6B3}" cxnId="{5A632F2A-2B95-4490-B34E-BCDB0F31F49A}" type="sibTrans">
      <dgm:prSet/>
      <dgm:spPr/>
      <dgm:t>
        <a:bodyPr/>
        <a:p>
          <a:endParaRPr lang="zh-CN" altLang="en-US"/>
        </a:p>
      </dgm:t>
    </dgm:pt>
    <dgm:pt modelId="{F38E33E9-AB83-4244-A633-25F1F8E2AA90}">
      <dgm:prSet phldr="0" custT="0"/>
      <dgm:spPr/>
      <dgm:t>
        <a:bodyPr vert="horz" wrap="square"/>
        <a:lstStyle>
          <a:lvl1pPr algn="l">
            <a:defRPr sz="2100"/>
          </a:lvl1pPr>
          <a:lvl2pPr marL="228600" indent="-228600" algn="l">
            <a:defRPr sz="2100"/>
          </a:lvl2pPr>
          <a:lvl3pPr marL="457200" indent="-228600" algn="l">
            <a:defRPr sz="2100"/>
          </a:lvl3pPr>
          <a:lvl4pPr marL="685800" indent="-228600" algn="l">
            <a:defRPr sz="2100"/>
          </a:lvl4pPr>
          <a:lvl5pPr marL="914400" indent="-228600" algn="l">
            <a:defRPr sz="2100"/>
          </a:lvl5pPr>
          <a:lvl6pPr marL="1143000" indent="-228600" algn="l">
            <a:defRPr sz="2100"/>
          </a:lvl6pPr>
          <a:lvl7pPr marL="1371600" indent="-228600" algn="l">
            <a:defRPr sz="2100"/>
          </a:lvl7pPr>
          <a:lvl8pPr marL="1600200" indent="-228600" algn="l">
            <a:defRPr sz="2100"/>
          </a:lvl8pPr>
          <a:lvl9pPr marL="1828800" indent="-228600" algn="l">
            <a:defRPr sz="21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根据实际情况调整主题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A93663BB-98AD-405F-8BA8-0039EE1E36DF}" cxnId="{140BA0D4-A053-4485-BA41-D414D19CC32D}" type="parTrans">
      <dgm:prSet/>
      <dgm:spPr/>
    </dgm:pt>
    <dgm:pt modelId="{379393D6-6265-479B-A546-A0CD64446154}" cxnId="{140BA0D4-A053-4485-BA41-D414D19CC32D}" type="sibTrans">
      <dgm:prSet/>
      <dgm:spPr/>
    </dgm:pt>
    <dgm:pt modelId="{86FEAB3F-FBB1-46CC-9DC6-E094874805AE}">
      <dgm:prSet phldrT="[文本]" phldr="0" custT="0"/>
      <dgm:spPr/>
      <dgm:t>
        <a:bodyPr vert="horz" wrap="square"/>
        <a:lstStyle>
          <a:lvl1pPr algn="l">
            <a:defRPr sz="2100"/>
          </a:lvl1pPr>
          <a:lvl2pPr marL="171450" indent="-171450" algn="l">
            <a:defRPr sz="1600"/>
          </a:lvl2pPr>
          <a:lvl3pPr marL="342900" indent="-171450" algn="l">
            <a:defRPr sz="1600"/>
          </a:lvl3pPr>
          <a:lvl4pPr marL="514350" indent="-171450" algn="l">
            <a:defRPr sz="1600"/>
          </a:lvl4pPr>
          <a:lvl5pPr marL="685800" indent="-171450" algn="l">
            <a:defRPr sz="1600"/>
          </a:lvl5pPr>
          <a:lvl6pPr marL="857250" indent="-171450" algn="l">
            <a:defRPr sz="1600"/>
          </a:lvl6pPr>
          <a:lvl7pPr marL="1028700" indent="-171450" algn="l">
            <a:defRPr sz="1600"/>
          </a:lvl7pPr>
          <a:lvl8pPr marL="1200150" indent="-171450" algn="l">
            <a:defRPr sz="1600"/>
          </a:lvl8pPr>
          <a:lvl9pPr marL="1371600" indent="-171450" algn="l">
            <a:defRPr sz="16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latin typeface="微软雅黑" panose="020B0503020204020204" charset="-122"/>
              <a:ea typeface="微软雅黑" panose="020B0503020204020204" charset="-122"/>
            </a:rPr>
            <a:t>10 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撰稿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74C68F9B-1FC8-4F0A-8F6F-246FC86076E9}" cxnId="{EF8AD075-150B-49D8-AC71-51AC048367B2}" type="parTrans">
      <dgm:prSet/>
      <dgm:spPr/>
      <dgm:t>
        <a:bodyPr/>
        <a:p>
          <a:endParaRPr lang="zh-CN" altLang="en-US"/>
        </a:p>
      </dgm:t>
    </dgm:pt>
    <dgm:pt modelId="{C7876883-34BD-4A68-A98E-D95D42D0FF9D}" cxnId="{EF8AD075-150B-49D8-AC71-51AC048367B2}" type="sibTrans">
      <dgm:prSet phldr="0" custT="0"/>
      <dgm:spPr/>
      <dgm:t>
        <a:bodyPr vert="horz" wrap="square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972233BE-F562-42C6-8E02-C376C905A446}">
      <dgm:prSet phldrT="[文本]" phldr="0" custT="0"/>
      <dgm:spPr/>
      <dgm:t>
        <a:bodyPr vert="horz" wrap="square"/>
        <a:lstStyle>
          <a:lvl1pPr algn="l">
            <a:defRPr sz="2100"/>
          </a:lvl1pPr>
          <a:lvl2pPr marL="228600" indent="-228600" algn="l">
            <a:defRPr sz="2100"/>
          </a:lvl2pPr>
          <a:lvl3pPr marL="457200" indent="-228600" algn="l">
            <a:defRPr sz="2100"/>
          </a:lvl3pPr>
          <a:lvl4pPr marL="685800" indent="-228600" algn="l">
            <a:defRPr sz="2100"/>
          </a:lvl4pPr>
          <a:lvl5pPr marL="914400" indent="-228600" algn="l">
            <a:defRPr sz="2100"/>
          </a:lvl5pPr>
          <a:lvl6pPr marL="1143000" indent="-228600" algn="l">
            <a:defRPr sz="2100"/>
          </a:lvl6pPr>
          <a:lvl7pPr marL="1371600" indent="-228600" algn="l">
            <a:defRPr sz="2100"/>
          </a:lvl7pPr>
          <a:lvl8pPr marL="1600200" indent="-228600" algn="l">
            <a:defRPr sz="2100"/>
          </a:lvl8pPr>
          <a:lvl9pPr marL="1828800" indent="-228600" algn="l">
            <a:defRPr sz="21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只选取与新主题有关的素材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1B83FA22-B57F-4847-AF9E-FCABBD20370B}" cxnId="{6F102ACD-AF49-4174-A00C-537BACB9DC19}" type="parTrans">
      <dgm:prSet/>
      <dgm:spPr/>
      <dgm:t>
        <a:bodyPr/>
        <a:p>
          <a:endParaRPr lang="zh-CN" altLang="en-US"/>
        </a:p>
      </dgm:t>
    </dgm:pt>
    <dgm:pt modelId="{C95400EF-05CE-49A4-A439-43C3AD15FAE2}" cxnId="{6F102ACD-AF49-4174-A00C-537BACB9DC19}" type="sibTrans">
      <dgm:prSet/>
      <dgm:spPr/>
      <dgm:t>
        <a:bodyPr/>
        <a:p>
          <a:endParaRPr lang="zh-CN" altLang="en-US"/>
        </a:p>
      </dgm:t>
    </dgm:pt>
    <dgm:pt modelId="{0FCF188D-40B2-40E1-8346-7DB6FCF98428}">
      <dgm:prSet phldr="0" custT="0"/>
      <dgm:spPr/>
      <dgm:t>
        <a:bodyPr vert="horz" wrap="square"/>
        <a:lstStyle>
          <a:lvl1pPr algn="l">
            <a:defRPr sz="2100"/>
          </a:lvl1pPr>
          <a:lvl2pPr marL="228600" indent="-228600" algn="l">
            <a:defRPr sz="2100"/>
          </a:lvl2pPr>
          <a:lvl3pPr marL="457200" indent="-228600" algn="l">
            <a:defRPr sz="2100"/>
          </a:lvl3pPr>
          <a:lvl4pPr marL="685800" indent="-228600" algn="l">
            <a:defRPr sz="2100"/>
          </a:lvl4pPr>
          <a:lvl5pPr marL="914400" indent="-228600" algn="l">
            <a:defRPr sz="2100"/>
          </a:lvl5pPr>
          <a:lvl6pPr marL="1143000" indent="-228600" algn="l">
            <a:defRPr sz="2100"/>
          </a:lvl6pPr>
          <a:lvl7pPr marL="1371600" indent="-228600" algn="l">
            <a:defRPr sz="2100"/>
          </a:lvl7pPr>
          <a:lvl8pPr marL="1600200" indent="-228600" algn="l">
            <a:defRPr sz="2100"/>
          </a:lvl8pPr>
          <a:lvl9pPr marL="1828800" indent="-228600" algn="l">
            <a:defRPr sz="21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梳理逻辑线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4C49A3E1-DAA8-4565-B8D7-C881FA86CD13}" cxnId="{95D0CB6A-8625-4BAC-93DD-4B091B11D364}" type="parTrans">
      <dgm:prSet/>
      <dgm:spPr/>
    </dgm:pt>
    <dgm:pt modelId="{1EDE012C-28D5-46BE-94DF-8FEC9E0F8668}" cxnId="{95D0CB6A-8625-4BAC-93DD-4B091B11D364}" type="sibTrans">
      <dgm:prSet/>
      <dgm:spPr/>
    </dgm:pt>
    <dgm:pt modelId="{79CFF781-06A8-450D-BBE1-36A64854C453}">
      <dgm:prSet phldr="0" custT="0"/>
      <dgm:spPr/>
      <dgm:t>
        <a:bodyPr vert="horz" wrap="square"/>
        <a:lstStyle>
          <a:lvl1pPr algn="l">
            <a:defRPr sz="2100"/>
          </a:lvl1pPr>
          <a:lvl2pPr marL="228600" indent="-228600" algn="l">
            <a:defRPr sz="2100"/>
          </a:lvl2pPr>
          <a:lvl3pPr marL="457200" indent="-228600" algn="l">
            <a:defRPr sz="2100"/>
          </a:lvl3pPr>
          <a:lvl4pPr marL="685800" indent="-228600" algn="l">
            <a:defRPr sz="2100"/>
          </a:lvl4pPr>
          <a:lvl5pPr marL="914400" indent="-228600" algn="l">
            <a:defRPr sz="2100"/>
          </a:lvl5pPr>
          <a:lvl6pPr marL="1143000" indent="-228600" algn="l">
            <a:defRPr sz="2100"/>
          </a:lvl6pPr>
          <a:lvl7pPr marL="1371600" indent="-228600" algn="l">
            <a:defRPr sz="2100"/>
          </a:lvl7pPr>
          <a:lvl8pPr marL="1600200" indent="-228600" algn="l">
            <a:defRPr sz="2100"/>
          </a:lvl8pPr>
          <a:lvl9pPr marL="1828800" indent="-228600" algn="l">
            <a:defRPr sz="21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写稿不是记录问答过程，而是讲述一个人物故事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6B74395D-0D23-4C50-BCAC-76361E9D8868}" cxnId="{1F7574C9-80D3-4539-9180-482999327062}" type="parTrans">
      <dgm:prSet/>
      <dgm:spPr/>
    </dgm:pt>
    <dgm:pt modelId="{F9F5BA40-5F09-4601-A8E4-A0F7D9387D6D}" cxnId="{1F7574C9-80D3-4539-9180-482999327062}" type="sibTrans">
      <dgm:prSet/>
      <dgm:spPr/>
    </dgm:pt>
    <dgm:pt modelId="{90A49045-92D2-41DC-A4C3-A7FE7F376D44}">
      <dgm:prSet phldr="0" custT="0"/>
      <dgm:spPr/>
      <dgm:t>
        <a:bodyPr vert="horz" wrap="square"/>
        <a:lstStyle>
          <a:lvl1pPr algn="l">
            <a:defRPr sz="2100"/>
          </a:lvl1pPr>
          <a:lvl2pPr marL="228600" indent="-228600" algn="l">
            <a:defRPr sz="2100"/>
          </a:lvl2pPr>
          <a:lvl3pPr marL="457200" indent="-228600" algn="l">
            <a:defRPr sz="2100"/>
          </a:lvl3pPr>
          <a:lvl4pPr marL="685800" indent="-228600" algn="l">
            <a:defRPr sz="2100"/>
          </a:lvl4pPr>
          <a:lvl5pPr marL="914400" indent="-228600" algn="l">
            <a:defRPr sz="2100"/>
          </a:lvl5pPr>
          <a:lvl6pPr marL="1143000" indent="-228600" algn="l">
            <a:defRPr sz="2100"/>
          </a:lvl6pPr>
          <a:lvl7pPr marL="1371600" indent="-228600" algn="l">
            <a:defRPr sz="2100"/>
          </a:lvl7pPr>
          <a:lvl8pPr marL="1600200" indent="-228600" algn="l">
            <a:defRPr sz="2100"/>
          </a:lvl8pPr>
          <a:lvl9pPr marL="1828800" indent="-228600" algn="l">
            <a:defRPr sz="21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仿佛你不认识主人公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F4257C81-9AEB-40C0-B122-9E0FD1850065}" cxnId="{764A306C-4806-478B-8256-8E57BBD82256}" type="parTrans">
      <dgm:prSet/>
      <dgm:spPr/>
    </dgm:pt>
    <dgm:pt modelId="{5401BD61-ED56-4D37-A0F9-BDC25374606E}" cxnId="{764A306C-4806-478B-8256-8E57BBD82256}" type="sibTrans">
      <dgm:prSet/>
      <dgm:spPr/>
    </dgm:pt>
    <dgm:pt modelId="{B349FD2E-4A90-427F-8442-13222811DC7E}">
      <dgm:prSet phldrT="[文本]" phldr="0" custT="0"/>
      <dgm:spPr/>
      <dgm:t>
        <a:bodyPr vert="horz" wrap="square"/>
        <a:lstStyle>
          <a:lvl1pPr algn="l">
            <a:defRPr sz="2100"/>
          </a:lvl1pPr>
          <a:lvl2pPr marL="171450" indent="-171450" algn="l">
            <a:defRPr sz="1600"/>
          </a:lvl2pPr>
          <a:lvl3pPr marL="342900" indent="-171450" algn="l">
            <a:defRPr sz="1600"/>
          </a:lvl3pPr>
          <a:lvl4pPr marL="514350" indent="-171450" algn="l">
            <a:defRPr sz="1600"/>
          </a:lvl4pPr>
          <a:lvl5pPr marL="685800" indent="-171450" algn="l">
            <a:defRPr sz="1600"/>
          </a:lvl5pPr>
          <a:lvl6pPr marL="857250" indent="-171450" algn="l">
            <a:defRPr sz="1600"/>
          </a:lvl6pPr>
          <a:lvl7pPr marL="1028700" indent="-171450" algn="l">
            <a:defRPr sz="1600"/>
          </a:lvl7pPr>
          <a:lvl8pPr marL="1200150" indent="-171450" algn="l">
            <a:defRPr sz="1600"/>
          </a:lvl8pPr>
          <a:lvl9pPr marL="1371600" indent="-171450" algn="l">
            <a:defRPr sz="16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latin typeface="微软雅黑" panose="020B0503020204020204" charset="-122"/>
              <a:ea typeface="微软雅黑" panose="020B0503020204020204" charset="-122"/>
            </a:rPr>
            <a:t>11 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确认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81F9B442-B301-4CE5-9F77-41783846C51D}" cxnId="{F3D5F3CE-6F44-4712-BD24-AC9A1207F98E}" type="parTrans">
      <dgm:prSet/>
      <dgm:spPr/>
      <dgm:t>
        <a:bodyPr/>
        <a:p>
          <a:endParaRPr lang="zh-CN" altLang="en-US"/>
        </a:p>
      </dgm:t>
    </dgm:pt>
    <dgm:pt modelId="{6C33D960-524C-4E19-9279-0E1D8AB4608A}" cxnId="{F3D5F3CE-6F44-4712-BD24-AC9A1207F98E}" type="sibTrans">
      <dgm:prSet/>
      <dgm:spPr/>
      <dgm:t>
        <a:bodyPr/>
        <a:p>
          <a:endParaRPr lang="zh-CN" altLang="en-US"/>
        </a:p>
      </dgm:t>
    </dgm:pt>
    <dgm:pt modelId="{11EC3D9D-CABC-4F6B-8311-51EC9AF94B05}">
      <dgm:prSet phldrT="[文本]" phldr="0" custT="0"/>
      <dgm:spPr/>
      <dgm:t>
        <a:bodyPr vert="horz" wrap="square"/>
        <a:lstStyle>
          <a:lvl1pPr algn="l">
            <a:defRPr sz="2100"/>
          </a:lvl1pPr>
          <a:lvl2pPr marL="228600" indent="-228600" algn="l">
            <a:defRPr sz="2100"/>
          </a:lvl2pPr>
          <a:lvl3pPr marL="457200" indent="-228600" algn="l">
            <a:defRPr sz="2100"/>
          </a:lvl3pPr>
          <a:lvl4pPr marL="685800" indent="-228600" algn="l">
            <a:defRPr sz="2100"/>
          </a:lvl4pPr>
          <a:lvl5pPr marL="914400" indent="-228600" algn="l">
            <a:defRPr sz="2100"/>
          </a:lvl5pPr>
          <a:lvl6pPr marL="1143000" indent="-228600" algn="l">
            <a:defRPr sz="2100"/>
          </a:lvl6pPr>
          <a:lvl7pPr marL="1371600" indent="-228600" algn="l">
            <a:defRPr sz="2100"/>
          </a:lvl7pPr>
          <a:lvl8pPr marL="1600200" indent="-228600" algn="l">
            <a:defRPr sz="2100"/>
          </a:lvl8pPr>
          <a:lvl9pPr marL="1828800" indent="-228600" algn="l">
            <a:defRPr sz="21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未获对方允许，不可以发布采访图文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4CB9D39E-D2E7-4AB1-8C35-13DBC76F1E1B}" cxnId="{8FAA78D2-DF72-4B33-A361-BFA852656C12}" type="parTrans">
      <dgm:prSet/>
      <dgm:spPr/>
      <dgm:t>
        <a:bodyPr/>
        <a:p>
          <a:endParaRPr lang="zh-CN" altLang="en-US"/>
        </a:p>
      </dgm:t>
    </dgm:pt>
    <dgm:pt modelId="{49A756A8-869C-486D-A1C2-A9179C82C574}" cxnId="{8FAA78D2-DF72-4B33-A361-BFA852656C12}" type="sibTrans">
      <dgm:prSet/>
      <dgm:spPr/>
      <dgm:t>
        <a:bodyPr/>
        <a:p>
          <a:endParaRPr lang="zh-CN" altLang="en-US"/>
        </a:p>
      </dgm:t>
    </dgm:pt>
    <dgm:pt modelId="{A9546E8C-AABC-44D3-9238-BCB9B6D35571}">
      <dgm:prSet phldr="0" custT="0"/>
      <dgm:spPr/>
      <dgm:t>
        <a:bodyPr vert="horz" wrap="square"/>
        <a:lstStyle>
          <a:lvl1pPr algn="l">
            <a:defRPr sz="2100"/>
          </a:lvl1pPr>
          <a:lvl2pPr marL="228600" indent="-228600" algn="l">
            <a:defRPr sz="2100"/>
          </a:lvl2pPr>
          <a:lvl3pPr marL="457200" indent="-228600" algn="l">
            <a:defRPr sz="2100"/>
          </a:lvl3pPr>
          <a:lvl4pPr marL="685800" indent="-228600" algn="l">
            <a:defRPr sz="2100"/>
          </a:lvl4pPr>
          <a:lvl5pPr marL="914400" indent="-228600" algn="l">
            <a:defRPr sz="2100"/>
          </a:lvl5pPr>
          <a:lvl6pPr marL="1143000" indent="-228600" algn="l">
            <a:defRPr sz="2100"/>
          </a:lvl6pPr>
          <a:lvl7pPr marL="1371600" indent="-228600" algn="l">
            <a:defRPr sz="2100"/>
          </a:lvl7pPr>
          <a:lvl8pPr marL="1600200" indent="-228600" algn="l">
            <a:defRPr sz="2100"/>
          </a:lvl8pPr>
          <a:lvl9pPr marL="1828800" indent="-228600" algn="l">
            <a:defRPr sz="21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给对方确认稿件的过程，可以修正口误、笔误、以偏概全、断章取义等多种问题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7A5844B3-9C9F-4DA3-8D83-5FAAB00D0202}" cxnId="{BAB830A9-0868-4966-838A-856BB7D6CB7B}" type="parTrans">
      <dgm:prSet/>
      <dgm:spPr/>
    </dgm:pt>
    <dgm:pt modelId="{461D8ED0-5C2E-4E02-A07B-AECEA530F85D}" cxnId="{BAB830A9-0868-4966-838A-856BB7D6CB7B}" type="sibTrans">
      <dgm:prSet/>
      <dgm:spPr/>
    </dgm:pt>
    <dgm:pt modelId="{A8F9F928-B020-469D-96F6-D03A077E37E8}">
      <dgm:prSet phldr="0" custT="0"/>
      <dgm:spPr/>
      <dgm:t>
        <a:bodyPr vert="horz" wrap="square"/>
        <a:lstStyle>
          <a:lvl1pPr algn="l">
            <a:defRPr sz="2100"/>
          </a:lvl1pPr>
          <a:lvl2pPr marL="228600" indent="-228600" algn="l">
            <a:defRPr sz="2100"/>
          </a:lvl2pPr>
          <a:lvl3pPr marL="457200" indent="-228600" algn="l">
            <a:defRPr sz="2100"/>
          </a:lvl3pPr>
          <a:lvl4pPr marL="685800" indent="-228600" algn="l">
            <a:defRPr sz="2100"/>
          </a:lvl4pPr>
          <a:lvl5pPr marL="914400" indent="-228600" algn="l">
            <a:defRPr sz="2100"/>
          </a:lvl5pPr>
          <a:lvl6pPr marL="1143000" indent="-228600" algn="l">
            <a:defRPr sz="2100"/>
          </a:lvl6pPr>
          <a:lvl7pPr marL="1371600" indent="-228600" algn="l">
            <a:defRPr sz="2100"/>
          </a:lvl7pPr>
          <a:lvl8pPr marL="1600200" indent="-228600" algn="l">
            <a:defRPr sz="2100"/>
          </a:lvl8pPr>
          <a:lvl9pPr marL="1828800" indent="-228600" algn="l">
            <a:defRPr sz="21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58D61764-6FFF-4D62-9760-7B8DA2F106C4}" cxnId="{6ECD9E82-A408-41F1-954D-1908C0006688}" type="parTrans">
      <dgm:prSet/>
      <dgm:spPr/>
    </dgm:pt>
    <dgm:pt modelId="{0471EC0F-1ECD-4FD4-B5C7-B97CFF540EAE}" cxnId="{6ECD9E82-A408-41F1-954D-1908C0006688}" type="sibTrans">
      <dgm:prSet/>
      <dgm:spPr/>
    </dgm:pt>
    <dgm:pt modelId="{6600DED2-8216-4ABE-8A99-4882629E1A4D}" type="pres">
      <dgm:prSet presAssocID="{2FE6BDA1-660C-44E3-B8D3-B738986F10EC}" presName="linearFlow" presStyleCnt="0">
        <dgm:presLayoutVars>
          <dgm:dir/>
          <dgm:animLvl val="lvl"/>
          <dgm:resizeHandles val="exact"/>
        </dgm:presLayoutVars>
      </dgm:prSet>
      <dgm:spPr/>
    </dgm:pt>
    <dgm:pt modelId="{13EA64EB-AB03-4C80-9EEA-7CED2D89D89C}" type="pres">
      <dgm:prSet presAssocID="{1EC822D0-4B77-4F25-ABD5-8949AFB965C8}" presName="composite" presStyleCnt="0"/>
      <dgm:spPr/>
    </dgm:pt>
    <dgm:pt modelId="{CAF6A44E-174D-4D73-BBC0-9FC10FA804B9}" type="pres">
      <dgm:prSet presAssocID="{1EC822D0-4B77-4F25-ABD5-8949AFB965C8}" presName="parTx" presStyleCnt="0">
        <dgm:presLayoutVars>
          <dgm:chMax val="0"/>
          <dgm:chPref val="0"/>
          <dgm:bulletEnabled val="1"/>
        </dgm:presLayoutVars>
      </dgm:prSet>
      <dgm:spPr/>
    </dgm:pt>
    <dgm:pt modelId="{BEA8DFF6-0BBC-4765-94CE-726AE7249D2C}" type="pres">
      <dgm:prSet presAssocID="{1EC822D0-4B77-4F25-ABD5-8949AFB965C8}" presName="parSh" presStyleLbl="node1" presStyleIdx="0" presStyleCnt="3"/>
      <dgm:spPr/>
    </dgm:pt>
    <dgm:pt modelId="{A527D8D7-AE0F-41E2-B0A5-F384C5C9B908}" type="pres">
      <dgm:prSet presAssocID="{1EC822D0-4B77-4F25-ABD5-8949AFB965C8}" presName="desTx" presStyleLbl="fgAcc1" presStyleIdx="0" presStyleCnt="3">
        <dgm:presLayoutVars>
          <dgm:bulletEnabled val="1"/>
        </dgm:presLayoutVars>
      </dgm:prSet>
      <dgm:spPr/>
    </dgm:pt>
    <dgm:pt modelId="{21AD7683-4E21-48FB-A2B0-38429FA73B13}" type="pres">
      <dgm:prSet presAssocID="{B0C310D3-A5C4-423C-ADC0-FD305A7B421A}" presName="sibTrans" presStyleLbl="sibTrans2D1" presStyleIdx="0" presStyleCnt="2"/>
      <dgm:spPr/>
    </dgm:pt>
    <dgm:pt modelId="{1E817AA8-5A37-4644-9254-A1E7980637B5}" type="pres">
      <dgm:prSet presAssocID="{B0C310D3-A5C4-423C-ADC0-FD305A7B421A}" presName="connTx" presStyleCnt="0"/>
      <dgm:spPr/>
    </dgm:pt>
    <dgm:pt modelId="{4706D582-EEBF-4C1E-B7F4-A6D3E12D3072}" type="pres">
      <dgm:prSet presAssocID="{86FEAB3F-FBB1-46CC-9DC6-E094874805AE}" presName="composite" presStyleCnt="0"/>
      <dgm:spPr/>
    </dgm:pt>
    <dgm:pt modelId="{D8686130-E958-4F9D-9269-6FA1732D0A73}" type="pres">
      <dgm:prSet presAssocID="{86FEAB3F-FBB1-46CC-9DC6-E094874805AE}" presName="parTx" presStyleCnt="0">
        <dgm:presLayoutVars>
          <dgm:chMax val="0"/>
          <dgm:chPref val="0"/>
          <dgm:bulletEnabled val="1"/>
        </dgm:presLayoutVars>
      </dgm:prSet>
      <dgm:spPr/>
    </dgm:pt>
    <dgm:pt modelId="{4201241F-A758-4825-9A41-CBED0FF9E993}" type="pres">
      <dgm:prSet presAssocID="{86FEAB3F-FBB1-46CC-9DC6-E094874805AE}" presName="parSh" presStyleLbl="node1" presStyleIdx="1" presStyleCnt="3"/>
      <dgm:spPr/>
    </dgm:pt>
    <dgm:pt modelId="{BFC7A65B-961A-4F69-8CB3-248457E85C87}" type="pres">
      <dgm:prSet presAssocID="{86FEAB3F-FBB1-46CC-9DC6-E094874805AE}" presName="desTx" presStyleLbl="fgAcc1" presStyleIdx="1" presStyleCnt="3">
        <dgm:presLayoutVars>
          <dgm:bulletEnabled val="1"/>
        </dgm:presLayoutVars>
      </dgm:prSet>
      <dgm:spPr/>
    </dgm:pt>
    <dgm:pt modelId="{5D27C5B2-FAF5-4B9E-8CE5-8F54D12F7C36}" type="pres">
      <dgm:prSet presAssocID="{C7876883-34BD-4A68-A98E-D95D42D0FF9D}" presName="sibTrans" presStyleLbl="sibTrans2D1" presStyleIdx="1" presStyleCnt="2"/>
      <dgm:spPr/>
    </dgm:pt>
    <dgm:pt modelId="{F8D5EB2A-738F-4E50-B014-79322171C96A}" type="pres">
      <dgm:prSet presAssocID="{C7876883-34BD-4A68-A98E-D95D42D0FF9D}" presName="connTx" presStyleCnt="0"/>
      <dgm:spPr/>
    </dgm:pt>
    <dgm:pt modelId="{7908079C-B054-488F-B184-A0837979EED0}" type="pres">
      <dgm:prSet presAssocID="{B349FD2E-4A90-427F-8442-13222811DC7E}" presName="composite" presStyleCnt="0"/>
      <dgm:spPr/>
    </dgm:pt>
    <dgm:pt modelId="{C2722F97-5D1A-4260-B371-3A1E1DF124B3}" type="pres">
      <dgm:prSet presAssocID="{B349FD2E-4A90-427F-8442-13222811DC7E}" presName="parTx" presStyleCnt="0">
        <dgm:presLayoutVars>
          <dgm:chMax val="0"/>
          <dgm:chPref val="0"/>
          <dgm:bulletEnabled val="1"/>
        </dgm:presLayoutVars>
      </dgm:prSet>
      <dgm:spPr/>
    </dgm:pt>
    <dgm:pt modelId="{6EADA40E-ECF8-4EF2-9B35-A9DD5D6A50D5}" type="pres">
      <dgm:prSet presAssocID="{B349FD2E-4A90-427F-8442-13222811DC7E}" presName="parSh" presStyleLbl="node1" presStyleIdx="2" presStyleCnt="3"/>
      <dgm:spPr/>
    </dgm:pt>
    <dgm:pt modelId="{39BA4712-27E2-4423-ADD6-9F9BD3D8FB35}" type="pres">
      <dgm:prSet presAssocID="{B349FD2E-4A90-427F-8442-13222811DC7E}" presName="desTx" presStyleLbl="fgAcc1" presStyleIdx="2" presStyleCnt="3">
        <dgm:presLayoutVars>
          <dgm:bulletEnabled val="1"/>
        </dgm:presLayoutVars>
      </dgm:prSet>
      <dgm:spPr/>
    </dgm:pt>
  </dgm:ptLst>
  <dgm:cxnLst>
    <dgm:cxn modelId="{FADC2228-A2DA-41D1-B8AA-080B57CAB9F9}" srcId="{2FE6BDA1-660C-44E3-B8D3-B738986F10EC}" destId="{1EC822D0-4B77-4F25-ABD5-8949AFB965C8}" srcOrd="0" destOrd="0" parTransId="{A55FEC0B-23EE-4CFE-8050-49CBA30A17FC}" sibTransId="{B0C310D3-A5C4-423C-ADC0-FD305A7B421A}"/>
    <dgm:cxn modelId="{5A632F2A-2B95-4490-B34E-BCDB0F31F49A}" srcId="{1EC822D0-4B77-4F25-ABD5-8949AFB965C8}" destId="{86BF0545-C8C8-404B-B317-6B71601F8310}" srcOrd="0" destOrd="0" parTransId="{A554C9B6-595F-4C42-BA2E-0AF975A6182B}" sibTransId="{8F0220D1-B873-4B1C-82E7-D1658190B6B3}"/>
    <dgm:cxn modelId="{140BA0D4-A053-4485-BA41-D414D19CC32D}" srcId="{1EC822D0-4B77-4F25-ABD5-8949AFB965C8}" destId="{F38E33E9-AB83-4244-A633-25F1F8E2AA90}" srcOrd="1" destOrd="0" parTransId="{A93663BB-98AD-405F-8BA8-0039EE1E36DF}" sibTransId="{379393D6-6265-479B-A546-A0CD64446154}"/>
    <dgm:cxn modelId="{EF8AD075-150B-49D8-AC71-51AC048367B2}" srcId="{2FE6BDA1-660C-44E3-B8D3-B738986F10EC}" destId="{86FEAB3F-FBB1-46CC-9DC6-E094874805AE}" srcOrd="1" destOrd="0" parTransId="{74C68F9B-1FC8-4F0A-8F6F-246FC86076E9}" sibTransId="{C7876883-34BD-4A68-A98E-D95D42D0FF9D}"/>
    <dgm:cxn modelId="{6F102ACD-AF49-4174-A00C-537BACB9DC19}" srcId="{86FEAB3F-FBB1-46CC-9DC6-E094874805AE}" destId="{972233BE-F562-42C6-8E02-C376C905A446}" srcOrd="0" destOrd="1" parTransId="{1B83FA22-B57F-4847-AF9E-FCABBD20370B}" sibTransId="{C95400EF-05CE-49A4-A439-43C3AD15FAE2}"/>
    <dgm:cxn modelId="{95D0CB6A-8625-4BAC-93DD-4B091B11D364}" srcId="{86FEAB3F-FBB1-46CC-9DC6-E094874805AE}" destId="{0FCF188D-40B2-40E1-8346-7DB6FCF98428}" srcOrd="1" destOrd="1" parTransId="{4C49A3E1-DAA8-4565-B8D7-C881FA86CD13}" sibTransId="{1EDE012C-28D5-46BE-94DF-8FEC9E0F8668}"/>
    <dgm:cxn modelId="{1F7574C9-80D3-4539-9180-482999327062}" srcId="{86FEAB3F-FBB1-46CC-9DC6-E094874805AE}" destId="{79CFF781-06A8-450D-BBE1-36A64854C453}" srcOrd="2" destOrd="1" parTransId="{6B74395D-0D23-4C50-BCAC-76361E9D8868}" sibTransId="{F9F5BA40-5F09-4601-A8E4-A0F7D9387D6D}"/>
    <dgm:cxn modelId="{764A306C-4806-478B-8256-8E57BBD82256}" srcId="{86FEAB3F-FBB1-46CC-9DC6-E094874805AE}" destId="{90A49045-92D2-41DC-A4C3-A7FE7F376D44}" srcOrd="3" destOrd="1" parTransId="{F4257C81-9AEB-40C0-B122-9E0FD1850065}" sibTransId="{5401BD61-ED56-4D37-A0F9-BDC25374606E}"/>
    <dgm:cxn modelId="{F3D5F3CE-6F44-4712-BD24-AC9A1207F98E}" srcId="{2FE6BDA1-660C-44E3-B8D3-B738986F10EC}" destId="{B349FD2E-4A90-427F-8442-13222811DC7E}" srcOrd="2" destOrd="0" parTransId="{81F9B442-B301-4CE5-9F77-41783846C51D}" sibTransId="{6C33D960-524C-4E19-9279-0E1D8AB4608A}"/>
    <dgm:cxn modelId="{8FAA78D2-DF72-4B33-A361-BFA852656C12}" srcId="{B349FD2E-4A90-427F-8442-13222811DC7E}" destId="{11EC3D9D-CABC-4F6B-8311-51EC9AF94B05}" srcOrd="0" destOrd="2" parTransId="{4CB9D39E-D2E7-4AB1-8C35-13DBC76F1E1B}" sibTransId="{49A756A8-869C-486D-A1C2-A9179C82C574}"/>
    <dgm:cxn modelId="{BAB830A9-0868-4966-838A-856BB7D6CB7B}" srcId="{B349FD2E-4A90-427F-8442-13222811DC7E}" destId="{A9546E8C-AABC-44D3-9238-BCB9B6D35571}" srcOrd="1" destOrd="2" parTransId="{7A5844B3-9C9F-4DA3-8D83-5FAAB00D0202}" sibTransId="{461D8ED0-5C2E-4E02-A07B-AECEA530F85D}"/>
    <dgm:cxn modelId="{6ECD9E82-A408-41F1-954D-1908C0006688}" srcId="{B349FD2E-4A90-427F-8442-13222811DC7E}" destId="{A8F9F928-B020-469D-96F6-D03A077E37E8}" srcOrd="2" destOrd="2" parTransId="{58D61764-6FFF-4D62-9760-7B8DA2F106C4}" sibTransId="{0471EC0F-1ECD-4FD4-B5C7-B97CFF540EAE}"/>
    <dgm:cxn modelId="{C4B9CB34-CD78-45C0-8A99-575DDB75D372}" type="presOf" srcId="{2FE6BDA1-660C-44E3-B8D3-B738986F10EC}" destId="{6600DED2-8216-4ABE-8A99-4882629E1A4D}" srcOrd="0" destOrd="0" presId="urn:microsoft.com/office/officeart/2005/8/layout/process3"/>
    <dgm:cxn modelId="{22C37516-6848-48AE-BA99-3E5FD9E14840}" type="presParOf" srcId="{6600DED2-8216-4ABE-8A99-4882629E1A4D}" destId="{13EA64EB-AB03-4C80-9EEA-7CED2D89D89C}" srcOrd="0" destOrd="0" presId="urn:microsoft.com/office/officeart/2005/8/layout/process3"/>
    <dgm:cxn modelId="{B22D9207-83DE-4661-B5FF-1F854802FA9C}" type="presParOf" srcId="{13EA64EB-AB03-4C80-9EEA-7CED2D89D89C}" destId="{CAF6A44E-174D-4D73-BBC0-9FC10FA804B9}" srcOrd="0" destOrd="0" presId="urn:microsoft.com/office/officeart/2005/8/layout/process3"/>
    <dgm:cxn modelId="{C4C9A50C-B028-4786-88BC-1F28226AADDA}" type="presOf" srcId="{1EC822D0-4B77-4F25-ABD5-8949AFB965C8}" destId="{CAF6A44E-174D-4D73-BBC0-9FC10FA804B9}" srcOrd="1" destOrd="0" presId="urn:microsoft.com/office/officeart/2005/8/layout/process3"/>
    <dgm:cxn modelId="{91DE665A-D322-437E-8E17-E278438466BF}" type="presParOf" srcId="{13EA64EB-AB03-4C80-9EEA-7CED2D89D89C}" destId="{BEA8DFF6-0BBC-4765-94CE-726AE7249D2C}" srcOrd="1" destOrd="0" presId="urn:microsoft.com/office/officeart/2005/8/layout/process3"/>
    <dgm:cxn modelId="{1FC8E66A-B4C0-42ED-BC79-545E83055D32}" type="presOf" srcId="{1EC822D0-4B77-4F25-ABD5-8949AFB965C8}" destId="{BEA8DFF6-0BBC-4765-94CE-726AE7249D2C}" srcOrd="0" destOrd="0" presId="urn:microsoft.com/office/officeart/2005/8/layout/process3"/>
    <dgm:cxn modelId="{7FF30573-8297-4951-89DB-675F56E08167}" type="presParOf" srcId="{13EA64EB-AB03-4C80-9EEA-7CED2D89D89C}" destId="{A527D8D7-AE0F-41E2-B0A5-F384C5C9B908}" srcOrd="2" destOrd="0" presId="urn:microsoft.com/office/officeart/2005/8/layout/process3"/>
    <dgm:cxn modelId="{50E120F3-458D-4A4B-A17B-FD964AFCEA4C}" type="presOf" srcId="{86BF0545-C8C8-404B-B317-6B71601F8310}" destId="{A527D8D7-AE0F-41E2-B0A5-F384C5C9B908}" srcOrd="0" destOrd="0" presId="urn:microsoft.com/office/officeart/2005/8/layout/process3"/>
    <dgm:cxn modelId="{0C9C7253-D824-4EFA-AD82-2BA4E199730A}" type="presOf" srcId="{F38E33E9-AB83-4244-A633-25F1F8E2AA90}" destId="{A527D8D7-AE0F-41E2-B0A5-F384C5C9B908}" srcOrd="0" destOrd="1" presId="urn:microsoft.com/office/officeart/2005/8/layout/process3"/>
    <dgm:cxn modelId="{B6E91CB8-AFF6-4023-A100-EBDEE9E68DDE}" type="presParOf" srcId="{6600DED2-8216-4ABE-8A99-4882629E1A4D}" destId="{21AD7683-4E21-48FB-A2B0-38429FA73B13}" srcOrd="1" destOrd="0" presId="urn:microsoft.com/office/officeart/2005/8/layout/process3"/>
    <dgm:cxn modelId="{438473F0-24B0-4765-91AF-F583212C6B1E}" type="presOf" srcId="{B0C310D3-A5C4-423C-ADC0-FD305A7B421A}" destId="{21AD7683-4E21-48FB-A2B0-38429FA73B13}" srcOrd="0" destOrd="0" presId="urn:microsoft.com/office/officeart/2005/8/layout/process3"/>
    <dgm:cxn modelId="{DDEA4126-4D84-4F05-B6DC-FF122BF0F5EF}" type="presParOf" srcId="{21AD7683-4E21-48FB-A2B0-38429FA73B13}" destId="{1E817AA8-5A37-4644-9254-A1E7980637B5}" srcOrd="0" destOrd="1" presId="urn:microsoft.com/office/officeart/2005/8/layout/process3"/>
    <dgm:cxn modelId="{496A6E36-BD70-44BE-BD08-5EB912D34EB3}" type="presOf" srcId="{B0C310D3-A5C4-423C-ADC0-FD305A7B421A}" destId="{1E817AA8-5A37-4644-9254-A1E7980637B5}" srcOrd="1" destOrd="0" presId="urn:microsoft.com/office/officeart/2005/8/layout/process3"/>
    <dgm:cxn modelId="{DFD61246-EB75-4847-B7A5-92ADA0B1CB1C}" type="presParOf" srcId="{6600DED2-8216-4ABE-8A99-4882629E1A4D}" destId="{4706D582-EEBF-4C1E-B7F4-A6D3E12D3072}" srcOrd="2" destOrd="0" presId="urn:microsoft.com/office/officeart/2005/8/layout/process3"/>
    <dgm:cxn modelId="{65F4480E-CCBA-4808-9909-7C76A8603B90}" type="presParOf" srcId="{4706D582-EEBF-4C1E-B7F4-A6D3E12D3072}" destId="{D8686130-E958-4F9D-9269-6FA1732D0A73}" srcOrd="0" destOrd="2" presId="urn:microsoft.com/office/officeart/2005/8/layout/process3"/>
    <dgm:cxn modelId="{4AA1142B-47A2-43A1-B47F-3E3F0230D7C2}" type="presOf" srcId="{86FEAB3F-FBB1-46CC-9DC6-E094874805AE}" destId="{D8686130-E958-4F9D-9269-6FA1732D0A73}" srcOrd="1" destOrd="0" presId="urn:microsoft.com/office/officeart/2005/8/layout/process3"/>
    <dgm:cxn modelId="{67087115-A809-4596-98A9-4363778039A2}" type="presParOf" srcId="{4706D582-EEBF-4C1E-B7F4-A6D3E12D3072}" destId="{4201241F-A758-4825-9A41-CBED0FF9E993}" srcOrd="1" destOrd="2" presId="urn:microsoft.com/office/officeart/2005/8/layout/process3"/>
    <dgm:cxn modelId="{65F8969E-0A17-4ABB-A0C9-FC5AE698A3E8}" type="presOf" srcId="{86FEAB3F-FBB1-46CC-9DC6-E094874805AE}" destId="{4201241F-A758-4825-9A41-CBED0FF9E993}" srcOrd="0" destOrd="0" presId="urn:microsoft.com/office/officeart/2005/8/layout/process3"/>
    <dgm:cxn modelId="{B2148988-FD79-4A54-B45B-57DCA45976D6}" type="presParOf" srcId="{4706D582-EEBF-4C1E-B7F4-A6D3E12D3072}" destId="{BFC7A65B-961A-4F69-8CB3-248457E85C87}" srcOrd="2" destOrd="2" presId="urn:microsoft.com/office/officeart/2005/8/layout/process3"/>
    <dgm:cxn modelId="{109D9D5D-E5B0-497C-8139-4B0BB9D6259C}" type="presOf" srcId="{972233BE-F562-42C6-8E02-C376C905A446}" destId="{BFC7A65B-961A-4F69-8CB3-248457E85C87}" srcOrd="0" destOrd="0" presId="urn:microsoft.com/office/officeart/2005/8/layout/process3"/>
    <dgm:cxn modelId="{63E3E9BB-E241-4B38-99B0-162E58B6C725}" type="presOf" srcId="{0FCF188D-40B2-40E1-8346-7DB6FCF98428}" destId="{BFC7A65B-961A-4F69-8CB3-248457E85C87}" srcOrd="0" destOrd="1" presId="urn:microsoft.com/office/officeart/2005/8/layout/process3"/>
    <dgm:cxn modelId="{0C3D06C7-7A65-407E-BD65-24D45DA7702E}" type="presOf" srcId="{79CFF781-06A8-450D-BBE1-36A64854C453}" destId="{BFC7A65B-961A-4F69-8CB3-248457E85C87}" srcOrd="0" destOrd="2" presId="urn:microsoft.com/office/officeart/2005/8/layout/process3"/>
    <dgm:cxn modelId="{1280C15E-1A2A-4EEA-B496-0124B04E3662}" type="presOf" srcId="{90A49045-92D2-41DC-A4C3-A7FE7F376D44}" destId="{BFC7A65B-961A-4F69-8CB3-248457E85C87}" srcOrd="0" destOrd="3" presId="urn:microsoft.com/office/officeart/2005/8/layout/process3"/>
    <dgm:cxn modelId="{F270E4B7-31CA-44C6-AB9E-15902BFF018F}" type="presParOf" srcId="{6600DED2-8216-4ABE-8A99-4882629E1A4D}" destId="{5D27C5B2-FAF5-4B9E-8CE5-8F54D12F7C36}" srcOrd="3" destOrd="0" presId="urn:microsoft.com/office/officeart/2005/8/layout/process3"/>
    <dgm:cxn modelId="{8E70A15E-D4CB-48CD-9F71-F7F0EA1E7EFE}" type="presOf" srcId="{C7876883-34BD-4A68-A98E-D95D42D0FF9D}" destId="{5D27C5B2-FAF5-4B9E-8CE5-8F54D12F7C36}" srcOrd="0" destOrd="0" presId="urn:microsoft.com/office/officeart/2005/8/layout/process3"/>
    <dgm:cxn modelId="{FF2E0E91-7524-4706-A737-10BCB5D34EDC}" type="presParOf" srcId="{5D27C5B2-FAF5-4B9E-8CE5-8F54D12F7C36}" destId="{F8D5EB2A-738F-4E50-B014-79322171C96A}" srcOrd="0" destOrd="3" presId="urn:microsoft.com/office/officeart/2005/8/layout/process3"/>
    <dgm:cxn modelId="{574F0C62-5ECD-4FE3-9C8F-0885559A3E14}" type="presOf" srcId="{C7876883-34BD-4A68-A98E-D95D42D0FF9D}" destId="{F8D5EB2A-738F-4E50-B014-79322171C96A}" srcOrd="1" destOrd="0" presId="urn:microsoft.com/office/officeart/2005/8/layout/process3"/>
    <dgm:cxn modelId="{1B4DFE1C-05F7-4AFF-873A-E3F140F061C5}" type="presParOf" srcId="{6600DED2-8216-4ABE-8A99-4882629E1A4D}" destId="{7908079C-B054-488F-B184-A0837979EED0}" srcOrd="4" destOrd="0" presId="urn:microsoft.com/office/officeart/2005/8/layout/process3"/>
    <dgm:cxn modelId="{5F1EDE2D-BA0A-4665-94F3-B92EA35A3647}" type="presParOf" srcId="{7908079C-B054-488F-B184-A0837979EED0}" destId="{C2722F97-5D1A-4260-B371-3A1E1DF124B3}" srcOrd="0" destOrd="4" presId="urn:microsoft.com/office/officeart/2005/8/layout/process3"/>
    <dgm:cxn modelId="{3A972DCF-5748-4660-9C1E-F546BB955E79}" type="presOf" srcId="{B349FD2E-4A90-427F-8442-13222811DC7E}" destId="{C2722F97-5D1A-4260-B371-3A1E1DF124B3}" srcOrd="1" destOrd="0" presId="urn:microsoft.com/office/officeart/2005/8/layout/process3"/>
    <dgm:cxn modelId="{DF3FA71E-9BCF-4A39-8BA0-400BBC576E56}" type="presParOf" srcId="{7908079C-B054-488F-B184-A0837979EED0}" destId="{6EADA40E-ECF8-4EF2-9B35-A9DD5D6A50D5}" srcOrd="1" destOrd="4" presId="urn:microsoft.com/office/officeart/2005/8/layout/process3"/>
    <dgm:cxn modelId="{F6CBB55A-5E62-449E-8328-97267DE7E342}" type="presOf" srcId="{B349FD2E-4A90-427F-8442-13222811DC7E}" destId="{6EADA40E-ECF8-4EF2-9B35-A9DD5D6A50D5}" srcOrd="0" destOrd="0" presId="urn:microsoft.com/office/officeart/2005/8/layout/process3"/>
    <dgm:cxn modelId="{9429A782-6071-41E4-8E8F-83943FCB959C}" type="presParOf" srcId="{7908079C-B054-488F-B184-A0837979EED0}" destId="{39BA4712-27E2-4423-ADD6-9F9BD3D8FB35}" srcOrd="2" destOrd="4" presId="urn:microsoft.com/office/officeart/2005/8/layout/process3"/>
    <dgm:cxn modelId="{7624D66F-68F7-43F2-BA27-4216235B6152}" type="presOf" srcId="{11EC3D9D-CABC-4F6B-8311-51EC9AF94B05}" destId="{39BA4712-27E2-4423-ADD6-9F9BD3D8FB35}" srcOrd="0" destOrd="0" presId="urn:microsoft.com/office/officeart/2005/8/layout/process3"/>
    <dgm:cxn modelId="{7B824207-AE4A-402E-A31B-59C65986E051}" type="presOf" srcId="{A9546E8C-AABC-44D3-9238-BCB9B6D35571}" destId="{39BA4712-27E2-4423-ADD6-9F9BD3D8FB35}" srcOrd="0" destOrd="1" presId="urn:microsoft.com/office/officeart/2005/8/layout/process3"/>
    <dgm:cxn modelId="{FEF90C92-A59E-4134-B7D1-1F37210C6BFC}" type="presOf" srcId="{A8F9F928-B020-469D-96F6-D03A077E37E8}" destId="{39BA4712-27E2-4423-ADD6-9F9BD3D8FB35}" srcOrd="0" destOrd="2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68FBB7B-694A-47BF-865D-2F44C1051453}" type="doc">
      <dgm:prSet loTypeId="list" loCatId="list" qsTypeId="urn:microsoft.com/office/officeart/2005/8/quickstyle/simple1" qsCatId="simple" csTypeId="urn:microsoft.com/office/officeart/2005/8/colors/colorful1" csCatId="accent1" phldr="0"/>
      <dgm:spPr/>
      <dgm:t>
        <a:bodyPr/>
        <a:p>
          <a:endParaRPr lang="zh-CN" altLang="en-US"/>
        </a:p>
      </dgm:t>
    </dgm:pt>
    <dgm:pt modelId="{BD5427FF-4EB1-4006-BF7F-42158E0C5129}">
      <dgm:prSet phldrT="[文本]" phldr="0" custT="0"/>
      <dgm:spPr/>
      <dgm:t>
        <a:bodyPr vert="horz" wrap="square"/>
        <a:lstStyle>
          <a:lvl1pPr algn="ctr">
            <a:defRPr sz="900"/>
          </a:lvl1pPr>
          <a:lvl2pPr marL="57150" indent="-57150" algn="ctr">
            <a:defRPr sz="700"/>
          </a:lvl2pPr>
          <a:lvl3pPr marL="114300" indent="-57150" algn="ctr">
            <a:defRPr sz="700"/>
          </a:lvl3pPr>
          <a:lvl4pPr marL="171450" indent="-57150" algn="ctr">
            <a:defRPr sz="700"/>
          </a:lvl4pPr>
          <a:lvl5pPr marL="228600" indent="-57150" algn="ctr">
            <a:defRPr sz="700"/>
          </a:lvl5pPr>
          <a:lvl6pPr marL="285750" indent="-57150" algn="ctr">
            <a:defRPr sz="700"/>
          </a:lvl6pPr>
          <a:lvl7pPr marL="342900" indent="-57150" algn="ctr">
            <a:defRPr sz="700"/>
          </a:lvl7pPr>
          <a:lvl8pPr marL="400050" indent="-57150" algn="ctr">
            <a:defRPr sz="700"/>
          </a:lvl8pPr>
          <a:lvl9pPr marL="457200" indent="-57150" algn="ctr">
            <a:defRPr sz="7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原始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问题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A2F6D805-3B53-408A-A2A3-20BC3BF0D242}" cxnId="{D3344FAB-5571-4451-A81A-0B294CF8140A}" type="parTrans">
      <dgm:prSet/>
      <dgm:spPr/>
      <dgm:t>
        <a:bodyPr/>
        <a:p>
          <a:endParaRPr lang="zh-CN" altLang="en-US"/>
        </a:p>
      </dgm:t>
    </dgm:pt>
    <dgm:pt modelId="{D47F9812-1256-4E44-A6BE-BEC559BE8FF3}" cxnId="{D3344FAB-5571-4451-A81A-0B294CF8140A}" type="sibTrans">
      <dgm:prSet/>
      <dgm:spPr/>
      <dgm:t>
        <a:bodyPr/>
        <a:p>
          <a:endParaRPr lang="zh-CN" altLang="en-US"/>
        </a:p>
      </dgm:t>
    </dgm:pt>
    <dgm:pt modelId="{3A7B819B-DBE9-4610-B22A-5573EA6D532D}">
      <dgm:prSet phldrT="[文本]" phldr="0" custT="0"/>
      <dgm:spPr/>
      <dgm:t>
        <a:bodyPr vert="horz" wrap="square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每天</a:t>
          </a:r>
          <a:r>
            <a:rPr lang="en-US" altLang="zh-CN">
              <a:latin typeface="微软雅黑" panose="020B0503020204020204" charset="-122"/>
              <a:ea typeface="微软雅黑" panose="020B0503020204020204" charset="-122"/>
            </a:rPr>
            <a:t>6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点起来晨跑，你是怎么做到的？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DC4BEA23-BF6E-42AD-9BF0-CFBDE86A80F1}" cxnId="{02E3FE32-695E-4DBC-95E3-05CEEC11A605}" type="parTrans">
      <dgm:prSet/>
      <dgm:spPr/>
      <dgm:t>
        <a:bodyPr/>
        <a:p>
          <a:endParaRPr lang="zh-CN" altLang="en-US"/>
        </a:p>
      </dgm:t>
    </dgm:pt>
    <dgm:pt modelId="{0BF6ACD3-AE1A-4691-8CBE-DBE77AB8A685}" cxnId="{02E3FE32-695E-4DBC-95E3-05CEEC11A605}" type="sibTrans">
      <dgm:prSet/>
      <dgm:spPr/>
      <dgm:t>
        <a:bodyPr/>
        <a:p>
          <a:endParaRPr lang="zh-CN" altLang="en-US"/>
        </a:p>
      </dgm:t>
    </dgm:pt>
    <dgm:pt modelId="{FE969E54-0D5D-4815-BDC4-3309E2F7325D}">
      <dgm:prSet phldrT="[文本]" phldr="0" custT="0"/>
      <dgm:spPr/>
      <dgm:t>
        <a:bodyPr vert="horz" wrap="square"/>
        <a:lstStyle>
          <a:lvl1pPr algn="ctr">
            <a:defRPr sz="900"/>
          </a:lvl1pPr>
          <a:lvl2pPr marL="57150" indent="-57150" algn="ctr">
            <a:defRPr sz="700"/>
          </a:lvl2pPr>
          <a:lvl3pPr marL="114300" indent="-57150" algn="ctr">
            <a:defRPr sz="700"/>
          </a:lvl3pPr>
          <a:lvl4pPr marL="171450" indent="-57150" algn="ctr">
            <a:defRPr sz="700"/>
          </a:lvl4pPr>
          <a:lvl5pPr marL="228600" indent="-57150" algn="ctr">
            <a:defRPr sz="700"/>
          </a:lvl5pPr>
          <a:lvl6pPr marL="285750" indent="-57150" algn="ctr">
            <a:defRPr sz="700"/>
          </a:lvl6pPr>
          <a:lvl7pPr marL="342900" indent="-57150" algn="ctr">
            <a:defRPr sz="700"/>
          </a:lvl7pPr>
          <a:lvl8pPr marL="400050" indent="-57150" algn="ctr">
            <a:defRPr sz="700"/>
          </a:lvl8pPr>
          <a:lvl9pPr marL="457200" indent="-57150" algn="ctr">
            <a:defRPr sz="7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拆分问题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B5D9FB86-EEBE-488F-B7DE-B7CF5C9166C5}" cxnId="{00259D55-93C7-4F5C-ACDB-87ACCB067DF1}" type="parTrans">
      <dgm:prSet/>
      <dgm:spPr/>
      <dgm:t>
        <a:bodyPr/>
        <a:p>
          <a:endParaRPr lang="zh-CN" altLang="en-US"/>
        </a:p>
      </dgm:t>
    </dgm:pt>
    <dgm:pt modelId="{D7D19B67-C01A-45D3-B5C7-B7E1B18A9F62}" cxnId="{00259D55-93C7-4F5C-ACDB-87ACCB067DF1}" type="sibTrans">
      <dgm:prSet/>
      <dgm:spPr/>
      <dgm:t>
        <a:bodyPr/>
        <a:p>
          <a:endParaRPr lang="zh-CN" altLang="en-US"/>
        </a:p>
      </dgm:t>
    </dgm:pt>
    <dgm:pt modelId="{35600F67-42C2-4D1B-B072-DC2A36FCB136}">
      <dgm:prSet phldrT="[文本]" phldr="0" custT="0"/>
      <dgm:spPr/>
      <dgm:t>
        <a:bodyPr vert="horz" wrap="square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以前你什么时候起床（求纵向对比）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B4BC79E1-FDBA-43D1-A988-1BE8090EDA7A}" cxnId="{7C17CBAB-C13C-4D19-AF7C-9D5BE7016872}" type="parTrans">
      <dgm:prSet/>
      <dgm:spPr/>
      <dgm:t>
        <a:bodyPr/>
        <a:p>
          <a:endParaRPr lang="zh-CN" altLang="en-US"/>
        </a:p>
      </dgm:t>
    </dgm:pt>
    <dgm:pt modelId="{AD46A0AA-C45A-46D2-89AF-28390F99F9D0}" cxnId="{7C17CBAB-C13C-4D19-AF7C-9D5BE7016872}" type="sibTrans">
      <dgm:prSet/>
      <dgm:spPr/>
      <dgm:t>
        <a:bodyPr/>
        <a:p>
          <a:endParaRPr lang="zh-CN" altLang="en-US"/>
        </a:p>
      </dgm:t>
    </dgm:pt>
    <dgm:pt modelId="{6B9DE5A5-B945-4511-B232-E7BF9947834F}">
      <dgm:prSet phldr="0" custT="0"/>
      <dgm:spPr/>
      <dgm:t>
        <a:bodyPr vert="horz" wrap="square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什么时候开始的（求历史延续）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BA70480A-9CD5-4283-8593-6A64DFDFF12A}" cxnId="{869C9FA1-19D1-4ECF-AE86-B06021156BCE}" type="parTrans">
      <dgm:prSet/>
      <dgm:spPr/>
    </dgm:pt>
    <dgm:pt modelId="{21D9CBE5-DADA-4CD1-9730-54C7A2971F53}" cxnId="{869C9FA1-19D1-4ECF-AE86-B06021156BCE}" type="sibTrans">
      <dgm:prSet/>
      <dgm:spPr/>
    </dgm:pt>
    <dgm:pt modelId="{AEE9543F-3C19-46F0-81F3-9234CFAF141C}">
      <dgm:prSet phldr="0" custT="0"/>
      <dgm:spPr/>
      <dgm:t>
        <a:bodyPr vert="horz" wrap="square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促使你晨跑的契机是什么（求原因）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EE850989-17B8-4343-AF5B-8EB3CE466BA4}" cxnId="{62C868F0-C95E-4D41-99B2-7367FF65A80A}" type="parTrans">
      <dgm:prSet/>
      <dgm:spPr/>
    </dgm:pt>
    <dgm:pt modelId="{A798658A-A4AC-4B3F-A1B9-2B52579DB908}" cxnId="{62C868F0-C95E-4D41-99B2-7367FF65A80A}" type="sibTrans">
      <dgm:prSet/>
      <dgm:spPr/>
    </dgm:pt>
    <dgm:pt modelId="{8FB9BA84-25F1-4AA6-B1C2-4563FA59E108}">
      <dgm:prSet phldr="0" custT="0"/>
      <dgm:spPr/>
      <dgm:t>
        <a:bodyPr vert="horz" wrap="square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有同伴一起吗，别人也能坚持吗（求横向对比）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368A398E-D7B2-499A-BA52-9C3FD0F1BA5B}" cxnId="{A96669E5-B87D-49D6-A130-6544889455DC}" type="parTrans">
      <dgm:prSet/>
      <dgm:spPr/>
    </dgm:pt>
    <dgm:pt modelId="{FD28F974-F6D7-44B7-8696-A974F5746D0F}" cxnId="{A96669E5-B87D-49D6-A130-6544889455DC}" type="sibTrans">
      <dgm:prSet/>
      <dgm:spPr/>
    </dgm:pt>
    <dgm:pt modelId="{32E9C66A-E178-40D1-BCD1-2F9B6B1D5E3E}">
      <dgm:prSet phldr="0" custT="0"/>
      <dgm:spPr/>
      <dgm:t>
        <a:bodyPr vert="horz" wrap="square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过程中痛苦吗，最难熬是什么时候（求细节）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5C90AEAD-F729-44ED-861E-8D2733F095FF}" cxnId="{CD51EA26-B32B-4A0F-B5E2-6ABC97A08258}" type="parTrans">
      <dgm:prSet/>
      <dgm:spPr/>
    </dgm:pt>
    <dgm:pt modelId="{CEF75F5A-36C8-4D5F-9442-4BF5B05D5C38}" cxnId="{CD51EA26-B32B-4A0F-B5E2-6ABC97A08258}" type="sibTrans">
      <dgm:prSet/>
      <dgm:spPr/>
    </dgm:pt>
    <dgm:pt modelId="{9DCA25FF-F301-443A-A60A-E6F7F2617A9B}">
      <dgm:prSet phldr="0" custT="0"/>
      <dgm:spPr/>
      <dgm:t>
        <a:bodyPr vert="horz" wrap="square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做到之后，你收获了什么（求成果）</a:t>
          </a:r>
          <a:r>
            <a:rPr lang="en-US" altLang="zh-CN">
              <a:latin typeface="微软雅黑" panose="020B0503020204020204" charset="-122"/>
              <a:ea typeface="微软雅黑" panose="020B0503020204020204" charset="-122"/>
            </a:rPr>
            <a:t>……</a:t>
          </a:r>
          <a:endParaRPr lang="en-US" altLang="zh-CN">
            <a:latin typeface="微软雅黑" panose="020B0503020204020204" charset="-122"/>
            <a:ea typeface="微软雅黑" panose="020B0503020204020204" charset="-122"/>
          </a:endParaRPr>
        </a:p>
      </dgm:t>
    </dgm:pt>
    <dgm:pt modelId="{2D2A0984-54D1-49DE-A216-8D2050157618}" cxnId="{04CA685D-C21A-4CBC-A543-1542AB67573E}" type="parTrans">
      <dgm:prSet/>
      <dgm:spPr/>
    </dgm:pt>
    <dgm:pt modelId="{3966779B-4077-42FA-A855-0DBA3E1DBFCD}" cxnId="{04CA685D-C21A-4CBC-A543-1542AB67573E}" type="sibTrans">
      <dgm:prSet/>
      <dgm:spPr/>
    </dgm:pt>
    <dgm:pt modelId="{6ECE5773-3F95-429B-B058-229844EF425A}">
      <dgm:prSet phldr="0" custT="0"/>
      <dgm:spPr/>
      <dgm:t>
        <a:bodyPr vert="horz" wrap="square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52C41867-6FC8-4A9B-9E5A-277F645B21A2}" cxnId="{EAA92B07-EA0D-4E4D-88B7-3DE0AEF5865B}" type="parTrans">
      <dgm:prSet/>
      <dgm:spPr/>
    </dgm:pt>
    <dgm:pt modelId="{6EA97AF4-B0C3-4119-9263-F74A2286517D}" cxnId="{EAA92B07-EA0D-4E4D-88B7-3DE0AEF5865B}" type="sibTrans">
      <dgm:prSet/>
      <dgm:spPr/>
    </dgm:pt>
    <dgm:pt modelId="{61F0DC84-7FFF-4FDD-9B5D-40960093AE83}">
      <dgm:prSet phldrT="[文本]" phldr="0" custT="0"/>
      <dgm:spPr/>
      <dgm:t>
        <a:bodyPr vert="horz" wrap="square"/>
        <a:lstStyle>
          <a:lvl1pPr algn="ctr">
            <a:defRPr sz="900"/>
          </a:lvl1pPr>
          <a:lvl2pPr marL="57150" indent="-57150" algn="ctr">
            <a:defRPr sz="700"/>
          </a:lvl2pPr>
          <a:lvl3pPr marL="114300" indent="-57150" algn="ctr">
            <a:defRPr sz="700"/>
          </a:lvl3pPr>
          <a:lvl4pPr marL="171450" indent="-57150" algn="ctr">
            <a:defRPr sz="700"/>
          </a:lvl4pPr>
          <a:lvl5pPr marL="228600" indent="-57150" algn="ctr">
            <a:defRPr sz="700"/>
          </a:lvl5pPr>
          <a:lvl6pPr marL="285750" indent="-57150" algn="ctr">
            <a:defRPr sz="700"/>
          </a:lvl6pPr>
          <a:lvl7pPr marL="342900" indent="-57150" algn="ctr">
            <a:defRPr sz="700"/>
          </a:lvl7pPr>
          <a:lvl8pPr marL="400050" indent="-57150" algn="ctr">
            <a:defRPr sz="700"/>
          </a:lvl8pPr>
          <a:lvl9pPr marL="457200" indent="-57150" algn="ctr">
            <a:defRPr sz="7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特征归纳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2CB3CEFC-83E6-4DB9-B636-5287ACC11553}" cxnId="{0082FA59-FB46-4688-8490-E367579960C8}" type="parTrans">
      <dgm:prSet/>
      <dgm:spPr/>
      <dgm:t>
        <a:bodyPr/>
        <a:p>
          <a:endParaRPr lang="zh-CN" altLang="en-US"/>
        </a:p>
      </dgm:t>
    </dgm:pt>
    <dgm:pt modelId="{1FAE29ED-22A2-40FA-904A-0706E8542FE7}" cxnId="{0082FA59-FB46-4688-8490-E367579960C8}" type="sibTrans">
      <dgm:prSet/>
      <dgm:spPr/>
      <dgm:t>
        <a:bodyPr/>
        <a:p>
          <a:endParaRPr lang="zh-CN" altLang="en-US"/>
        </a:p>
      </dgm:t>
    </dgm:pt>
    <dgm:pt modelId="{2C0D9F89-7CE9-4195-96AC-FB27D6AA2EF6}">
      <dgm:prSet phldrT="[文本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突破自我？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24D9371C-2787-474E-A690-5A09190A9707}" cxnId="{FF400C89-79F4-48F0-9C80-C09BA6BFA4FE}" type="parTrans">
      <dgm:prSet/>
      <dgm:spPr/>
      <dgm:t>
        <a:bodyPr/>
        <a:p>
          <a:endParaRPr lang="zh-CN" altLang="en-US"/>
        </a:p>
      </dgm:t>
    </dgm:pt>
    <dgm:pt modelId="{39E6AF7E-E529-4319-B552-AB363EF4CE26}" cxnId="{FF400C89-79F4-48F0-9C80-C09BA6BFA4FE}" type="sibTrans">
      <dgm:prSet/>
      <dgm:spPr/>
      <dgm:t>
        <a:bodyPr/>
        <a:p>
          <a:endParaRPr lang="zh-CN" altLang="en-US"/>
        </a:p>
      </dgm:t>
    </dgm:pt>
    <dgm:pt modelId="{14FE4DC0-48C4-4930-933D-B1D628390D1C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过人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毅力？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BB40A6AA-6F13-442C-BAC2-ECEF8689C827}" cxnId="{45B965E0-5F9A-4167-9101-F9E221D70A2E}" type="parTrans">
      <dgm:prSet/>
      <dgm:spPr/>
    </dgm:pt>
    <dgm:pt modelId="{9221C94D-072C-425A-A106-1D629286287A}" cxnId="{45B965E0-5F9A-4167-9101-F9E221D70A2E}" type="sibTrans">
      <dgm:prSet/>
      <dgm:spPr/>
    </dgm:pt>
    <dgm:pt modelId="{30A15629-E2CA-4A0D-A55E-87FF0C9027FA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自我认知？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D45003CB-6916-4940-B869-89A280196395}" cxnId="{9396CBC4-CDCD-45A7-B759-979642CDF948}" type="parTrans">
      <dgm:prSet/>
      <dgm:spPr/>
    </dgm:pt>
    <dgm:pt modelId="{296B7219-14B4-409D-A25F-2A11421FE4F9}" cxnId="{9396CBC4-CDCD-45A7-B759-979642CDF948}" type="sibTrans">
      <dgm:prSet/>
      <dgm:spPr/>
    </dgm:pt>
    <dgm:pt modelId="{293BE8DF-CC04-4EC9-9B5F-B98DC4AD358D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与众不同？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F131970A-9B8F-4F8A-A62E-07D7B3D3B5AF}" cxnId="{650AC534-9778-40A7-9181-B700D4F00D7B}" type="parTrans">
      <dgm:prSet/>
      <dgm:spPr/>
    </dgm:pt>
    <dgm:pt modelId="{6858328D-A579-45BF-8518-64B02EF398B8}" cxnId="{650AC534-9778-40A7-9181-B700D4F00D7B}" type="sibTrans">
      <dgm:prSet/>
      <dgm:spPr/>
    </dgm:pt>
    <dgm:pt modelId="{4569A666-AED8-4BB9-8578-DFDA45BF50F9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克服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困难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？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FB752650-769C-4BAE-AD3D-A3092FB142C9}" cxnId="{74984FDB-C4D3-48E3-A111-1043E9B85381}" type="parTrans">
      <dgm:prSet/>
      <dgm:spPr/>
    </dgm:pt>
    <dgm:pt modelId="{B72B8AF1-A40C-4D60-9480-EEC8171EC992}" cxnId="{74984FDB-C4D3-48E3-A111-1043E9B85381}" type="sibTrans">
      <dgm:prSet/>
      <dgm:spPr/>
    </dgm:pt>
    <dgm:pt modelId="{88B28E2A-63F9-4978-8402-F8057E9DB714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自我发展？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39E06689-836C-48D5-B32B-517AD7D1A70C}" cxnId="{BBF89C05-AEF9-4FE0-97A2-A9BAF4A3D567}" type="parTrans">
      <dgm:prSet/>
      <dgm:spPr/>
    </dgm:pt>
    <dgm:pt modelId="{BCA83090-3C98-441B-B070-A58EC1EC4EF3}" cxnId="{BBF89C05-AEF9-4FE0-97A2-A9BAF4A3D567}" type="sibTrans">
      <dgm:prSet/>
      <dgm:spPr/>
    </dgm:pt>
    <dgm:pt modelId="{CED0566E-C7F1-429D-A362-5E661EFC98B7}">
      <dgm:prSet phldr="0" custT="0"/>
      <dgm:spPr/>
      <dgm:t>
        <a:bodyPr vert="horz" wrap="square"/>
        <a:lstStyle>
          <a:lvl1pPr algn="ctr">
            <a:defRPr sz="900"/>
          </a:lvl1pPr>
          <a:lvl2pPr marL="57150" indent="-57150" algn="ctr">
            <a:defRPr sz="700"/>
          </a:lvl2pPr>
          <a:lvl3pPr marL="114300" indent="-57150" algn="ctr">
            <a:defRPr sz="700"/>
          </a:lvl3pPr>
          <a:lvl4pPr marL="171450" indent="-57150" algn="ctr">
            <a:defRPr sz="700"/>
          </a:lvl4pPr>
          <a:lvl5pPr marL="228600" indent="-57150" algn="ctr">
            <a:defRPr sz="700"/>
          </a:lvl5pPr>
          <a:lvl6pPr marL="285750" indent="-57150" algn="ctr">
            <a:defRPr sz="700"/>
          </a:lvl6pPr>
          <a:lvl7pPr marL="342900" indent="-57150" algn="ctr">
            <a:defRPr sz="700"/>
          </a:lvl7pPr>
          <a:lvl8pPr marL="400050" indent="-57150" algn="ctr">
            <a:defRPr sz="700"/>
          </a:lvl8pPr>
          <a:lvl9pPr marL="457200" indent="-57150" algn="ctr">
            <a:defRPr sz="7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>
              <a:latin typeface="微软雅黑" panose="020B0503020204020204" charset="-122"/>
              <a:ea typeface="微软雅黑" panose="020B0503020204020204" charset="-122"/>
            </a:rPr>
            <a:t>提问</a:t>
          </a:r>
          <a:r>
            <a:rPr lang="zh-CN">
              <a:latin typeface="微软雅黑" panose="020B0503020204020204" charset="-122"/>
              <a:ea typeface="微软雅黑" panose="020B0503020204020204" charset="-122"/>
            </a:rPr>
            <a:t>与</a:t>
          </a:r>
          <a:r>
            <a:rPr lang="zh-CN">
              <a:latin typeface="微软雅黑" panose="020B0503020204020204" charset="-122"/>
              <a:ea typeface="微软雅黑" panose="020B0503020204020204" charset="-122"/>
            </a:rPr>
            <a:t>撰稿</a:t>
          </a:r>
          <a:r>
            <a:rPr lang="zh-CN">
              <a:latin typeface="微软雅黑" panose="020B0503020204020204" charset="-122"/>
              <a:ea typeface="微软雅黑" panose="020B0503020204020204" charset="-122"/>
            </a:rPr>
            <a:t>的</a:t>
          </a:r>
          <a:r>
            <a:rPr lang="zh-CN">
              <a:latin typeface="微软雅黑" panose="020B0503020204020204" charset="-122"/>
              <a:ea typeface="微软雅黑" panose="020B0503020204020204" charset="-122"/>
            </a:rPr>
            <a:t>关系</a:t>
          </a:r>
          <a:r>
            <a:rPr lang="zh-CN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>
            <a:latin typeface="微软雅黑" panose="020B0503020204020204" charset="-122"/>
            <a:ea typeface="微软雅黑" panose="020B0503020204020204" charset="-122"/>
          </a:endParaRPr>
        </a:p>
      </dgm:t>
    </dgm:pt>
    <dgm:pt modelId="{EB69DCA2-1F73-4753-8D38-16EE7DCEDFCB}" cxnId="{FA49A76B-D80B-4066-AFF2-7CBABB46B043}" type="parTrans">
      <dgm:prSet/>
      <dgm:spPr/>
    </dgm:pt>
    <dgm:pt modelId="{DD326D9B-8303-4E9D-AB96-9BD19A9FFE3A}" cxnId="{FA49A76B-D80B-4066-AFF2-7CBABB46B043}" type="sibTrans">
      <dgm:prSet/>
      <dgm:spPr/>
    </dgm:pt>
    <dgm:pt modelId="{B0CA27E7-3729-4804-B048-81A9D5AE249F}">
      <dgm:prSet phldr="0" custT="0"/>
      <dgm:spPr/>
      <dgm:t>
        <a:bodyPr vert="horz" wrap="square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通过类似的</a:t>
          </a:r>
          <a:r>
            <a:rPr lang="en-US" altLang="zh-CN">
              <a:latin typeface="微软雅黑" panose="020B0503020204020204" charset="-122"/>
              <a:ea typeface="微软雅黑" panose="020B0503020204020204" charset="-122"/>
            </a:rPr>
            <a:t>10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个问题，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寻找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最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动人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的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细节，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提炼最具共性的特征，修正为撰稿主题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/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gm:t>
    </dgm:pt>
    <dgm:pt modelId="{7C11503E-5328-4269-ACD9-C24A57CF248B}" cxnId="{4307CF79-534E-45C5-8CA2-4195A0959F01}" type="parTrans">
      <dgm:prSet/>
      <dgm:spPr/>
    </dgm:pt>
    <dgm:pt modelId="{17B58EE0-4F80-48C5-BA2E-1FFA1EAD6FB0}" cxnId="{4307CF79-534E-45C5-8CA2-4195A0959F01}" type="sibTrans">
      <dgm:prSet/>
      <dgm:spPr/>
    </dgm:pt>
    <dgm:pt modelId="{D5FB6A06-3991-4223-AD64-C4F7F6F4DF69}" type="pres">
      <dgm:prSet presAssocID="{468FBB7B-694A-47BF-865D-2F44C1051453}" presName="Name0" presStyleCnt="0">
        <dgm:presLayoutVars>
          <dgm:dir/>
          <dgm:animLvl val="lvl"/>
          <dgm:resizeHandles val="exact"/>
        </dgm:presLayoutVars>
      </dgm:prSet>
      <dgm:spPr/>
    </dgm:pt>
    <dgm:pt modelId="{5EB24CCF-928A-4018-A934-89F31F564A83}" type="pres">
      <dgm:prSet presAssocID="{BD5427FF-4EB1-4006-BF7F-42158E0C5129}" presName="composite" presStyleCnt="0"/>
      <dgm:spPr/>
    </dgm:pt>
    <dgm:pt modelId="{5D9704F8-5A95-419F-B794-1E2F82666BDB}" type="pres">
      <dgm:prSet presAssocID="{BD5427FF-4EB1-4006-BF7F-42158E0C5129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C0A6D3D8-DBC2-45B6-8DEF-789A72552BB4}" type="pres">
      <dgm:prSet presAssocID="{BD5427FF-4EB1-4006-BF7F-42158E0C5129}" presName="desTx" presStyleLbl="alignAccFollowNode1" presStyleIdx="0" presStyleCnt="4">
        <dgm:presLayoutVars>
          <dgm:bulletEnabled val="1"/>
        </dgm:presLayoutVars>
      </dgm:prSet>
      <dgm:spPr/>
    </dgm:pt>
    <dgm:pt modelId="{C4F6D2AE-A2A5-43DC-B705-8E8ECE0E1613}" type="pres">
      <dgm:prSet presAssocID="{D47F9812-1256-4E44-A6BE-BEC559BE8FF3}" presName="space" presStyleCnt="0"/>
      <dgm:spPr/>
    </dgm:pt>
    <dgm:pt modelId="{C1832C44-4F6B-4ABA-88DC-7D5A80779E4B}" type="pres">
      <dgm:prSet presAssocID="{FE969E54-0D5D-4815-BDC4-3309E2F7325D}" presName="composite" presStyleCnt="0"/>
      <dgm:spPr/>
    </dgm:pt>
    <dgm:pt modelId="{3E0BA246-3456-471B-AD87-1436FD251DD8}" type="pres">
      <dgm:prSet presAssocID="{FE969E54-0D5D-4815-BDC4-3309E2F7325D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33CF15AD-8A19-4E9A-9BED-239A79CAF737}" type="pres">
      <dgm:prSet presAssocID="{FE969E54-0D5D-4815-BDC4-3309E2F7325D}" presName="desTx" presStyleLbl="alignAccFollowNode1" presStyleIdx="1" presStyleCnt="4">
        <dgm:presLayoutVars>
          <dgm:bulletEnabled val="1"/>
        </dgm:presLayoutVars>
      </dgm:prSet>
      <dgm:spPr/>
    </dgm:pt>
    <dgm:pt modelId="{F4639A07-76C8-4329-80D5-712628979A9A}" type="pres">
      <dgm:prSet presAssocID="{D7D19B67-C01A-45D3-B5C7-B7E1B18A9F62}" presName="space" presStyleCnt="0"/>
      <dgm:spPr/>
    </dgm:pt>
    <dgm:pt modelId="{7F710124-E259-48A5-9895-471DE20AF50E}" type="pres">
      <dgm:prSet presAssocID="{61F0DC84-7FFF-4FDD-9B5D-40960093AE83}" presName="composite" presStyleCnt="0"/>
      <dgm:spPr/>
    </dgm:pt>
    <dgm:pt modelId="{FC453BFD-315B-4968-86FA-B7D3125F3320}" type="pres">
      <dgm:prSet presAssocID="{61F0DC84-7FFF-4FDD-9B5D-40960093AE83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B357C82A-FE93-416B-AFBF-A74F9E99C4E4}" type="pres">
      <dgm:prSet presAssocID="{61F0DC84-7FFF-4FDD-9B5D-40960093AE83}" presName="desTx" presStyleLbl="alignAccFollowNode1" presStyleIdx="2" presStyleCnt="4">
        <dgm:presLayoutVars>
          <dgm:bulletEnabled val="1"/>
        </dgm:presLayoutVars>
      </dgm:prSet>
      <dgm:spPr/>
    </dgm:pt>
    <dgm:pt modelId="{647EC7AF-5F14-4641-B649-0E5449F50429}" type="pres">
      <dgm:prSet presAssocID="{1FAE29ED-22A2-40FA-904A-0706E8542FE7}" presName="space" presStyleCnt="0"/>
      <dgm:spPr/>
    </dgm:pt>
    <dgm:pt modelId="{498059CC-2809-4718-9482-713DC9BF2A2D}" type="pres">
      <dgm:prSet presAssocID="{CED0566E-C7F1-429D-A362-5E661EFC98B7}" presName="composite" presStyleCnt="0"/>
      <dgm:spPr/>
    </dgm:pt>
    <dgm:pt modelId="{8E384F38-B29F-4DE7-AEE8-0971629553E4}" type="pres">
      <dgm:prSet presAssocID="{CED0566E-C7F1-429D-A362-5E661EFC98B7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7BF47C05-D29D-4E62-9BAE-C9350F888583}" type="pres">
      <dgm:prSet presAssocID="{CED0566E-C7F1-429D-A362-5E661EFC98B7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D3344FAB-5571-4451-A81A-0B294CF8140A}" srcId="{468FBB7B-694A-47BF-865D-2F44C1051453}" destId="{BD5427FF-4EB1-4006-BF7F-42158E0C5129}" srcOrd="0" destOrd="0" parTransId="{A2F6D805-3B53-408A-A2A3-20BC3BF0D242}" sibTransId="{D47F9812-1256-4E44-A6BE-BEC559BE8FF3}"/>
    <dgm:cxn modelId="{02E3FE32-695E-4DBC-95E3-05CEEC11A605}" srcId="{BD5427FF-4EB1-4006-BF7F-42158E0C5129}" destId="{3A7B819B-DBE9-4610-B22A-5573EA6D532D}" srcOrd="0" destOrd="0" parTransId="{DC4BEA23-BF6E-42AD-9BF0-CFBDE86A80F1}" sibTransId="{0BF6ACD3-AE1A-4691-8CBE-DBE77AB8A685}"/>
    <dgm:cxn modelId="{00259D55-93C7-4F5C-ACDB-87ACCB067DF1}" srcId="{468FBB7B-694A-47BF-865D-2F44C1051453}" destId="{FE969E54-0D5D-4815-BDC4-3309E2F7325D}" srcOrd="1" destOrd="0" parTransId="{B5D9FB86-EEBE-488F-B7DE-B7CF5C9166C5}" sibTransId="{D7D19B67-C01A-45D3-B5C7-B7E1B18A9F62}"/>
    <dgm:cxn modelId="{7C17CBAB-C13C-4D19-AF7C-9D5BE7016872}" srcId="{FE969E54-0D5D-4815-BDC4-3309E2F7325D}" destId="{35600F67-42C2-4D1B-B072-DC2A36FCB136}" srcOrd="0" destOrd="1" parTransId="{B4BC79E1-FDBA-43D1-A988-1BE8090EDA7A}" sibTransId="{AD46A0AA-C45A-46D2-89AF-28390F99F9D0}"/>
    <dgm:cxn modelId="{869C9FA1-19D1-4ECF-AE86-B06021156BCE}" srcId="{FE969E54-0D5D-4815-BDC4-3309E2F7325D}" destId="{6B9DE5A5-B945-4511-B232-E7BF9947834F}" srcOrd="1" destOrd="1" parTransId="{BA70480A-9CD5-4283-8593-6A64DFDFF12A}" sibTransId="{21D9CBE5-DADA-4CD1-9730-54C7A2971F53}"/>
    <dgm:cxn modelId="{62C868F0-C95E-4D41-99B2-7367FF65A80A}" srcId="{FE969E54-0D5D-4815-BDC4-3309E2F7325D}" destId="{AEE9543F-3C19-46F0-81F3-9234CFAF141C}" srcOrd="2" destOrd="1" parTransId="{EE850989-17B8-4343-AF5B-8EB3CE466BA4}" sibTransId="{A798658A-A4AC-4B3F-A1B9-2B52579DB908}"/>
    <dgm:cxn modelId="{A96669E5-B87D-49D6-A130-6544889455DC}" srcId="{FE969E54-0D5D-4815-BDC4-3309E2F7325D}" destId="{8FB9BA84-25F1-4AA6-B1C2-4563FA59E108}" srcOrd="3" destOrd="1" parTransId="{368A398E-D7B2-499A-BA52-9C3FD0F1BA5B}" sibTransId="{FD28F974-F6D7-44B7-8696-A974F5746D0F}"/>
    <dgm:cxn modelId="{CD51EA26-B32B-4A0F-B5E2-6ABC97A08258}" srcId="{FE969E54-0D5D-4815-BDC4-3309E2F7325D}" destId="{32E9C66A-E178-40D1-BCD1-2F9B6B1D5E3E}" srcOrd="4" destOrd="1" parTransId="{5C90AEAD-F729-44ED-861E-8D2733F095FF}" sibTransId="{CEF75F5A-36C8-4D5F-9442-4BF5B05D5C38}"/>
    <dgm:cxn modelId="{04CA685D-C21A-4CBC-A543-1542AB67573E}" srcId="{FE969E54-0D5D-4815-BDC4-3309E2F7325D}" destId="{9DCA25FF-F301-443A-A60A-E6F7F2617A9B}" srcOrd="5" destOrd="1" parTransId="{2D2A0984-54D1-49DE-A216-8D2050157618}" sibTransId="{3966779B-4077-42FA-A855-0DBA3E1DBFCD}"/>
    <dgm:cxn modelId="{EAA92B07-EA0D-4E4D-88B7-3DE0AEF5865B}" srcId="{FE969E54-0D5D-4815-BDC4-3309E2F7325D}" destId="{6ECE5773-3F95-429B-B058-229844EF425A}" srcOrd="6" destOrd="1" parTransId="{52C41867-6FC8-4A9B-9E5A-277F645B21A2}" sibTransId="{6EA97AF4-B0C3-4119-9263-F74A2286517D}"/>
    <dgm:cxn modelId="{0082FA59-FB46-4688-8490-E367579960C8}" srcId="{468FBB7B-694A-47BF-865D-2F44C1051453}" destId="{61F0DC84-7FFF-4FDD-9B5D-40960093AE83}" srcOrd="2" destOrd="0" parTransId="{2CB3CEFC-83E6-4DB9-B636-5287ACC11553}" sibTransId="{1FAE29ED-22A2-40FA-904A-0706E8542FE7}"/>
    <dgm:cxn modelId="{FF400C89-79F4-48F0-9C80-C09BA6BFA4FE}" srcId="{61F0DC84-7FFF-4FDD-9B5D-40960093AE83}" destId="{2C0D9F89-7CE9-4195-96AC-FB27D6AA2EF6}" srcOrd="0" destOrd="2" parTransId="{24D9371C-2787-474E-A690-5A09190A9707}" sibTransId="{39E6AF7E-E529-4319-B552-AB363EF4CE26}"/>
    <dgm:cxn modelId="{45B965E0-5F9A-4167-9101-F9E221D70A2E}" srcId="{61F0DC84-7FFF-4FDD-9B5D-40960093AE83}" destId="{14FE4DC0-48C4-4930-933D-B1D628390D1C}" srcOrd="1" destOrd="2" parTransId="{BB40A6AA-6F13-442C-BAC2-ECEF8689C827}" sibTransId="{9221C94D-072C-425A-A106-1D629286287A}"/>
    <dgm:cxn modelId="{9396CBC4-CDCD-45A7-B759-979642CDF948}" srcId="{61F0DC84-7FFF-4FDD-9B5D-40960093AE83}" destId="{30A15629-E2CA-4A0D-A55E-87FF0C9027FA}" srcOrd="2" destOrd="2" parTransId="{D45003CB-6916-4940-B869-89A280196395}" sibTransId="{296B7219-14B4-409D-A25F-2A11421FE4F9}"/>
    <dgm:cxn modelId="{650AC534-9778-40A7-9181-B700D4F00D7B}" srcId="{61F0DC84-7FFF-4FDD-9B5D-40960093AE83}" destId="{293BE8DF-CC04-4EC9-9B5F-B98DC4AD358D}" srcOrd="3" destOrd="2" parTransId="{F131970A-9B8F-4F8A-A62E-07D7B3D3B5AF}" sibTransId="{6858328D-A579-45BF-8518-64B02EF398B8}"/>
    <dgm:cxn modelId="{74984FDB-C4D3-48E3-A111-1043E9B85381}" srcId="{61F0DC84-7FFF-4FDD-9B5D-40960093AE83}" destId="{4569A666-AED8-4BB9-8578-DFDA45BF50F9}" srcOrd="4" destOrd="2" parTransId="{FB752650-769C-4BAE-AD3D-A3092FB142C9}" sibTransId="{B72B8AF1-A40C-4D60-9480-EEC8171EC992}"/>
    <dgm:cxn modelId="{BBF89C05-AEF9-4FE0-97A2-A9BAF4A3D567}" srcId="{61F0DC84-7FFF-4FDD-9B5D-40960093AE83}" destId="{88B28E2A-63F9-4978-8402-F8057E9DB714}" srcOrd="5" destOrd="2" parTransId="{39E06689-836C-48D5-B32B-517AD7D1A70C}" sibTransId="{BCA83090-3C98-441B-B070-A58EC1EC4EF3}"/>
    <dgm:cxn modelId="{FA49A76B-D80B-4066-AFF2-7CBABB46B043}" srcId="{468FBB7B-694A-47BF-865D-2F44C1051453}" destId="{CED0566E-C7F1-429D-A362-5E661EFC98B7}" srcOrd="3" destOrd="0" parTransId="{EB69DCA2-1F73-4753-8D38-16EE7DCEDFCB}" sibTransId="{DD326D9B-8303-4E9D-AB96-9BD19A9FFE3A}"/>
    <dgm:cxn modelId="{4307CF79-534E-45C5-8CA2-4195A0959F01}" srcId="{CED0566E-C7F1-429D-A362-5E661EFC98B7}" destId="{B0CA27E7-3729-4804-B048-81A9D5AE249F}" srcOrd="0" destOrd="3" parTransId="{7C11503E-5328-4269-ACD9-C24A57CF248B}" sibTransId="{17B58EE0-4F80-48C5-BA2E-1FFA1EAD6FB0}"/>
    <dgm:cxn modelId="{84EB87EB-1699-4DF9-85E5-600EB615385B}" type="presOf" srcId="{468FBB7B-694A-47BF-865D-2F44C1051453}" destId="{D5FB6A06-3991-4223-AD64-C4F7F6F4DF69}" srcOrd="0" destOrd="0" presId="urn:microsoft.com/office/officeart/2005/8/layout/hList1"/>
    <dgm:cxn modelId="{11CF724F-1985-40D3-8410-921395E87DAB}" type="presParOf" srcId="{D5FB6A06-3991-4223-AD64-C4F7F6F4DF69}" destId="{5EB24CCF-928A-4018-A934-89F31F564A83}" srcOrd="0" destOrd="0" presId="urn:microsoft.com/office/officeart/2005/8/layout/hList1"/>
    <dgm:cxn modelId="{789DC1B0-0DA3-4FCC-BE04-2BB829AB66D7}" type="presParOf" srcId="{5EB24CCF-928A-4018-A934-89F31F564A83}" destId="{5D9704F8-5A95-419F-B794-1E2F82666BDB}" srcOrd="0" destOrd="0" presId="urn:microsoft.com/office/officeart/2005/8/layout/hList1"/>
    <dgm:cxn modelId="{EFBF9053-5159-42E2-9A52-D19891B607F9}" type="presOf" srcId="{BD5427FF-4EB1-4006-BF7F-42158E0C5129}" destId="{5D9704F8-5A95-419F-B794-1E2F82666BDB}" srcOrd="0" destOrd="0" presId="urn:microsoft.com/office/officeart/2005/8/layout/hList1"/>
    <dgm:cxn modelId="{B99D6E12-FA3C-4167-A2DA-59DD9C79D996}" type="presParOf" srcId="{5EB24CCF-928A-4018-A934-89F31F564A83}" destId="{C0A6D3D8-DBC2-45B6-8DEF-789A72552BB4}" srcOrd="1" destOrd="0" presId="urn:microsoft.com/office/officeart/2005/8/layout/hList1"/>
    <dgm:cxn modelId="{ADF8EC1C-BD3A-4EF5-AA9B-181FCBBB51A9}" type="presOf" srcId="{3A7B819B-DBE9-4610-B22A-5573EA6D532D}" destId="{C0A6D3D8-DBC2-45B6-8DEF-789A72552BB4}" srcOrd="0" destOrd="0" presId="urn:microsoft.com/office/officeart/2005/8/layout/hList1"/>
    <dgm:cxn modelId="{358EE530-A96C-4811-AC30-198EDEC9F47A}" type="presParOf" srcId="{D5FB6A06-3991-4223-AD64-C4F7F6F4DF69}" destId="{C4F6D2AE-A2A5-43DC-B705-8E8ECE0E1613}" srcOrd="1" destOrd="0" presId="urn:microsoft.com/office/officeart/2005/8/layout/hList1"/>
    <dgm:cxn modelId="{45852C43-E6C3-4979-887A-1D9C86AF6DEB}" type="presParOf" srcId="{D5FB6A06-3991-4223-AD64-C4F7F6F4DF69}" destId="{C1832C44-4F6B-4ABA-88DC-7D5A80779E4B}" srcOrd="2" destOrd="0" presId="urn:microsoft.com/office/officeart/2005/8/layout/hList1"/>
    <dgm:cxn modelId="{0EAF978F-5221-4CFD-A502-A83C302088A1}" type="presParOf" srcId="{C1832C44-4F6B-4ABA-88DC-7D5A80779E4B}" destId="{3E0BA246-3456-471B-AD87-1436FD251DD8}" srcOrd="0" destOrd="2" presId="urn:microsoft.com/office/officeart/2005/8/layout/hList1"/>
    <dgm:cxn modelId="{2A140A4C-9063-47EF-B7A6-9B4DC4EBD452}" type="presOf" srcId="{FE969E54-0D5D-4815-BDC4-3309E2F7325D}" destId="{3E0BA246-3456-471B-AD87-1436FD251DD8}" srcOrd="0" destOrd="0" presId="urn:microsoft.com/office/officeart/2005/8/layout/hList1"/>
    <dgm:cxn modelId="{842BEDCF-5ABA-4D52-8524-FE82F0EF79A7}" type="presParOf" srcId="{C1832C44-4F6B-4ABA-88DC-7D5A80779E4B}" destId="{33CF15AD-8A19-4E9A-9BED-239A79CAF737}" srcOrd="1" destOrd="2" presId="urn:microsoft.com/office/officeart/2005/8/layout/hList1"/>
    <dgm:cxn modelId="{4C0D4CCB-181C-4F8C-9F70-37647A997435}" type="presOf" srcId="{35600F67-42C2-4D1B-B072-DC2A36FCB136}" destId="{33CF15AD-8A19-4E9A-9BED-239A79CAF737}" srcOrd="0" destOrd="0" presId="urn:microsoft.com/office/officeart/2005/8/layout/hList1"/>
    <dgm:cxn modelId="{37A773F1-21D0-45D3-B472-D9CAA51256F5}" type="presOf" srcId="{6B9DE5A5-B945-4511-B232-E7BF9947834F}" destId="{33CF15AD-8A19-4E9A-9BED-239A79CAF737}" srcOrd="0" destOrd="1" presId="urn:microsoft.com/office/officeart/2005/8/layout/hList1"/>
    <dgm:cxn modelId="{0D1667F5-78BE-4EF3-B1F9-C45FDA531998}" type="presOf" srcId="{AEE9543F-3C19-46F0-81F3-9234CFAF141C}" destId="{33CF15AD-8A19-4E9A-9BED-239A79CAF737}" srcOrd="0" destOrd="2" presId="urn:microsoft.com/office/officeart/2005/8/layout/hList1"/>
    <dgm:cxn modelId="{83A1B638-3E54-49B1-B61F-DC8DDBC49A7D}" type="presOf" srcId="{8FB9BA84-25F1-4AA6-B1C2-4563FA59E108}" destId="{33CF15AD-8A19-4E9A-9BED-239A79CAF737}" srcOrd="0" destOrd="3" presId="urn:microsoft.com/office/officeart/2005/8/layout/hList1"/>
    <dgm:cxn modelId="{63DEB24B-9C9A-472E-9B96-85E823206E44}" type="presOf" srcId="{32E9C66A-E178-40D1-BCD1-2F9B6B1D5E3E}" destId="{33CF15AD-8A19-4E9A-9BED-239A79CAF737}" srcOrd="0" destOrd="4" presId="urn:microsoft.com/office/officeart/2005/8/layout/hList1"/>
    <dgm:cxn modelId="{96603341-42CC-4510-AF4C-C5B19C0C1093}" type="presOf" srcId="{9DCA25FF-F301-443A-A60A-E6F7F2617A9B}" destId="{33CF15AD-8A19-4E9A-9BED-239A79CAF737}" srcOrd="0" destOrd="5" presId="urn:microsoft.com/office/officeart/2005/8/layout/hList1"/>
    <dgm:cxn modelId="{3F9A1299-0E2A-4827-B161-579C25D91444}" type="presOf" srcId="{6ECE5773-3F95-429B-B058-229844EF425A}" destId="{33CF15AD-8A19-4E9A-9BED-239A79CAF737}" srcOrd="0" destOrd="6" presId="urn:microsoft.com/office/officeart/2005/8/layout/hList1"/>
    <dgm:cxn modelId="{2667F673-F14B-460A-9544-47E895654CD9}" type="presParOf" srcId="{D5FB6A06-3991-4223-AD64-C4F7F6F4DF69}" destId="{F4639A07-76C8-4329-80D5-712628979A9A}" srcOrd="3" destOrd="0" presId="urn:microsoft.com/office/officeart/2005/8/layout/hList1"/>
    <dgm:cxn modelId="{0998F932-ECFF-4509-8A25-B936B4882C10}" type="presParOf" srcId="{D5FB6A06-3991-4223-AD64-C4F7F6F4DF69}" destId="{7F710124-E259-48A5-9895-471DE20AF50E}" srcOrd="4" destOrd="0" presId="urn:microsoft.com/office/officeart/2005/8/layout/hList1"/>
    <dgm:cxn modelId="{C937EB66-4EE3-449B-9411-EE5E2AD311A9}" type="presParOf" srcId="{7F710124-E259-48A5-9895-471DE20AF50E}" destId="{FC453BFD-315B-4968-86FA-B7D3125F3320}" srcOrd="0" destOrd="4" presId="urn:microsoft.com/office/officeart/2005/8/layout/hList1"/>
    <dgm:cxn modelId="{9D89EFD8-D9AD-4A34-8F91-992B9F3F5259}" type="presOf" srcId="{61F0DC84-7FFF-4FDD-9B5D-40960093AE83}" destId="{FC453BFD-315B-4968-86FA-B7D3125F3320}" srcOrd="0" destOrd="0" presId="urn:microsoft.com/office/officeart/2005/8/layout/hList1"/>
    <dgm:cxn modelId="{50821B14-971E-4099-9ED6-0DD7A92F2358}" type="presParOf" srcId="{7F710124-E259-48A5-9895-471DE20AF50E}" destId="{B357C82A-FE93-416B-AFBF-A74F9E99C4E4}" srcOrd="1" destOrd="4" presId="urn:microsoft.com/office/officeart/2005/8/layout/hList1"/>
    <dgm:cxn modelId="{FE68CFFE-9811-4E39-920F-CCFC6A3F14FF}" type="presOf" srcId="{2C0D9F89-7CE9-4195-96AC-FB27D6AA2EF6}" destId="{B357C82A-FE93-416B-AFBF-A74F9E99C4E4}" srcOrd="0" destOrd="0" presId="urn:microsoft.com/office/officeart/2005/8/layout/hList1"/>
    <dgm:cxn modelId="{696B9F02-AD64-4691-B68F-DB31B4A43162}" type="presOf" srcId="{14FE4DC0-48C4-4930-933D-B1D628390D1C}" destId="{B357C82A-FE93-416B-AFBF-A74F9E99C4E4}" srcOrd="0" destOrd="1" presId="urn:microsoft.com/office/officeart/2005/8/layout/hList1"/>
    <dgm:cxn modelId="{28DC95E5-320C-4A35-A42E-4CDDFA87FD55}" type="presOf" srcId="{30A15629-E2CA-4A0D-A55E-87FF0C9027FA}" destId="{B357C82A-FE93-416B-AFBF-A74F9E99C4E4}" srcOrd="0" destOrd="2" presId="urn:microsoft.com/office/officeart/2005/8/layout/hList1"/>
    <dgm:cxn modelId="{1223696B-50CA-49A7-A7E8-FD86370C318A}" type="presOf" srcId="{293BE8DF-CC04-4EC9-9B5F-B98DC4AD358D}" destId="{B357C82A-FE93-416B-AFBF-A74F9E99C4E4}" srcOrd="0" destOrd="3" presId="urn:microsoft.com/office/officeart/2005/8/layout/hList1"/>
    <dgm:cxn modelId="{4A9F4A04-F46C-456B-9C80-DEF53310A8D1}" type="presOf" srcId="{4569A666-AED8-4BB9-8578-DFDA45BF50F9}" destId="{B357C82A-FE93-416B-AFBF-A74F9E99C4E4}" srcOrd="0" destOrd="4" presId="urn:microsoft.com/office/officeart/2005/8/layout/hList1"/>
    <dgm:cxn modelId="{C5AEB47D-3F83-42B3-B48A-B1848E70BF25}" type="presOf" srcId="{88B28E2A-63F9-4978-8402-F8057E9DB714}" destId="{B357C82A-FE93-416B-AFBF-A74F9E99C4E4}" srcOrd="0" destOrd="5" presId="urn:microsoft.com/office/officeart/2005/8/layout/hList1"/>
    <dgm:cxn modelId="{A13B90F5-A29F-4ECF-9E30-291E70585BFF}" type="presParOf" srcId="{D5FB6A06-3991-4223-AD64-C4F7F6F4DF69}" destId="{647EC7AF-5F14-4641-B649-0E5449F50429}" srcOrd="5" destOrd="0" presId="urn:microsoft.com/office/officeart/2005/8/layout/hList1"/>
    <dgm:cxn modelId="{630DB1AB-5B76-478C-97CC-56230EE3A1E5}" type="presParOf" srcId="{D5FB6A06-3991-4223-AD64-C4F7F6F4DF69}" destId="{498059CC-2809-4718-9482-713DC9BF2A2D}" srcOrd="6" destOrd="0" presId="urn:microsoft.com/office/officeart/2005/8/layout/hList1"/>
    <dgm:cxn modelId="{A0919DC0-07FA-4EA6-A8FC-561C045BA42A}" type="presParOf" srcId="{498059CC-2809-4718-9482-713DC9BF2A2D}" destId="{8E384F38-B29F-4DE7-AEE8-0971629553E4}" srcOrd="0" destOrd="6" presId="urn:microsoft.com/office/officeart/2005/8/layout/hList1"/>
    <dgm:cxn modelId="{012FDC55-9DA0-422E-A662-B61D7816EB2F}" type="presOf" srcId="{CED0566E-C7F1-429D-A362-5E661EFC98B7}" destId="{8E384F38-B29F-4DE7-AEE8-0971629553E4}" srcOrd="0" destOrd="0" presId="urn:microsoft.com/office/officeart/2005/8/layout/hList1"/>
    <dgm:cxn modelId="{81A329DA-1269-42E4-882E-E4CCC1AF3406}" type="presParOf" srcId="{498059CC-2809-4718-9482-713DC9BF2A2D}" destId="{7BF47C05-D29D-4E62-9BAE-C9350F888583}" srcOrd="1" destOrd="6" presId="urn:microsoft.com/office/officeart/2005/8/layout/hList1"/>
    <dgm:cxn modelId="{F2491EC3-6241-4DDC-AE86-CCADD4B98B57}" type="presOf" srcId="{B0CA27E7-3729-4804-B048-81A9D5AE249F}" destId="{7BF47C05-D29D-4E62-9BAE-C9350F888583}" srcOrd="0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10514965" cy="4446270"/>
        <a:chOff x="0" y="0"/>
        <a:chExt cx="10514965" cy="4446270"/>
      </a:xfrm>
    </dsp:grpSpPr>
    <dsp:sp modelId="{BEA8DFF6-0BBC-4765-94CE-726AE7249D2C}">
      <dsp:nvSpPr>
        <dsp:cNvPr id="4" name="圆角矩形 3"/>
        <dsp:cNvSpPr/>
      </dsp:nvSpPr>
      <dsp:spPr bwMode="white">
        <a:xfrm>
          <a:off x="0" y="221495"/>
          <a:ext cx="1378043" cy="777600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2"/>
        </a:fillRef>
        <a:effectRef idx="0">
          <a:scrgbClr r="0" g="0" b="0"/>
        </a:effectRef>
        <a:fontRef idx="minor">
          <a:schemeClr val="lt1"/>
        </a:fontRef>
      </dsp:style>
      <dsp:txXfrm>
        <a:off x="0" y="221495"/>
        <a:ext cx="1378043" cy="777600"/>
      </dsp:txXfrm>
    </dsp:sp>
    <dsp:sp modelId="{A527D8D7-AE0F-41E2-B0A5-F384C5C9B908}">
      <dsp:nvSpPr>
        <dsp:cNvPr id="5" name="圆角矩形 4"/>
        <dsp:cNvSpPr/>
      </dsp:nvSpPr>
      <dsp:spPr bwMode="white">
        <a:xfrm>
          <a:off x="282250" y="739895"/>
          <a:ext cx="1378043" cy="3484880"/>
        </a:xfrm>
        <a:prstGeom prst="roundRect">
          <a:avLst>
            <a:gd name="adj" fmla="val 10000"/>
          </a:avLst>
        </a:prstGeom>
      </dsp:spPr>
      <dsp:style>
        <a:lnRef idx="2">
          <a:schemeClr val="accent2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128016" tIns="128016" rIns="128016" bIns="128016" anchor="t"/>
        <a:lstStyle>
          <a:lvl1pPr algn="l">
            <a:defRPr sz="1800"/>
          </a:lvl1pPr>
          <a:lvl2pPr marL="171450" indent="-171450" algn="l">
            <a:defRPr sz="1800"/>
          </a:lvl2pPr>
          <a:lvl3pPr marL="342900" indent="-171450" algn="l">
            <a:defRPr sz="1800"/>
          </a:lvl3pPr>
          <a:lvl4pPr marL="514350" indent="-171450" algn="l">
            <a:defRPr sz="1800"/>
          </a:lvl4pPr>
          <a:lvl5pPr marL="685800" indent="-171450" algn="l">
            <a:defRPr sz="1800"/>
          </a:lvl5pPr>
          <a:lvl6pPr marL="857250" indent="-171450" algn="l">
            <a:defRPr sz="1800"/>
          </a:lvl6pPr>
          <a:lvl7pPr marL="1028700" indent="-171450" algn="l">
            <a:defRPr sz="1800"/>
          </a:lvl7pPr>
          <a:lvl8pPr marL="1200150" indent="-171450" algn="l">
            <a:defRPr sz="1800"/>
          </a:lvl8pPr>
          <a:lvl9pPr marL="1371600" indent="-171450" algn="l">
            <a:defRPr sz="18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摸底在先，采访在后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为什么采访她</a:t>
          </a:r>
          <a:r>
            <a:rPr lang="en-US" altLang="zh-CN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/</a:t>
          </a: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他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282250" y="739895"/>
        <a:ext cx="1378043" cy="3484880"/>
      </dsp:txXfrm>
    </dsp:sp>
    <dsp:sp modelId="{21AD7683-4E21-48FB-A2B0-38429FA73B13}">
      <dsp:nvSpPr>
        <dsp:cNvPr id="6" name="右箭头 5"/>
        <dsp:cNvSpPr/>
      </dsp:nvSpPr>
      <dsp:spPr bwMode="white">
        <a:xfrm>
          <a:off x="1574415" y="309149"/>
          <a:ext cx="442881" cy="343093"/>
        </a:xfrm>
        <a:prstGeom prst="rightArrow">
          <a:avLst>
            <a:gd name="adj1" fmla="val 60000"/>
            <a:gd name="adj2" fmla="val 50000"/>
          </a:avLst>
        </a:prstGeom>
      </dsp:spPr>
      <dsp:style>
        <a:lnRef idx="0">
          <a:schemeClr val="lt1">
            <a:hueOff val="0"/>
            <a:satOff val="0"/>
            <a:lumOff val="0"/>
            <a:alpha val="100000"/>
          </a:schemeClr>
        </a:lnRef>
        <a:fillRef idx="1">
          <a:schemeClr val="accent2"/>
        </a:fillRef>
        <a:effectRef idx="0">
          <a:scrgbClr r="0" g="0" b="0"/>
        </a:effectRef>
        <a:fontRef idx="minor">
          <a:schemeClr val="lt1"/>
        </a:fontRef>
      </dsp:style>
      <dsp:txXfrm>
        <a:off x="1574415" y="309149"/>
        <a:ext cx="442881" cy="343093"/>
      </dsp:txXfrm>
    </dsp:sp>
    <dsp:sp modelId="{4201241F-A758-4825-9A41-CBED0FF9E993}">
      <dsp:nvSpPr>
        <dsp:cNvPr id="9" name="圆角矩形 8"/>
        <dsp:cNvSpPr/>
      </dsp:nvSpPr>
      <dsp:spPr bwMode="white">
        <a:xfrm>
          <a:off x="2213668" y="221495"/>
          <a:ext cx="1378043" cy="777600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3"/>
        </a:fillRef>
        <a:effectRef idx="0">
          <a:scrgbClr r="0" g="0" b="0"/>
        </a:effectRef>
        <a:fontRef idx="minor">
          <a:schemeClr val="lt1"/>
        </a:fontRef>
      </dsp:style>
      <dsp:txXfrm>
        <a:off x="2213668" y="221495"/>
        <a:ext cx="1378043" cy="777600"/>
      </dsp:txXfrm>
    </dsp:sp>
    <dsp:sp modelId="{BFC7A65B-961A-4F69-8CB3-248457E85C87}">
      <dsp:nvSpPr>
        <dsp:cNvPr id="10" name="圆角矩形 9"/>
        <dsp:cNvSpPr/>
      </dsp:nvSpPr>
      <dsp:spPr bwMode="white">
        <a:xfrm>
          <a:off x="2495918" y="739895"/>
          <a:ext cx="1378043" cy="3484880"/>
        </a:xfrm>
        <a:prstGeom prst="roundRect">
          <a:avLst>
            <a:gd name="adj" fmla="val 10000"/>
          </a:avLst>
        </a:prstGeom>
      </dsp:spPr>
      <dsp:style>
        <a:lnRef idx="2">
          <a:schemeClr val="accent3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128016" tIns="128016" rIns="128016" bIns="128016" anchor="t"/>
        <a:lstStyle>
          <a:lvl1pPr algn="l">
            <a:defRPr sz="1800"/>
          </a:lvl1pPr>
          <a:lvl2pPr marL="171450" indent="-171450" algn="l">
            <a:defRPr sz="1800"/>
          </a:lvl2pPr>
          <a:lvl3pPr marL="342900" indent="-171450" algn="l">
            <a:defRPr sz="1800"/>
          </a:lvl3pPr>
          <a:lvl4pPr marL="514350" indent="-171450" algn="l">
            <a:defRPr sz="1800"/>
          </a:lvl4pPr>
          <a:lvl5pPr marL="685800" indent="-171450" algn="l">
            <a:defRPr sz="1800"/>
          </a:lvl5pPr>
          <a:lvl6pPr marL="857250" indent="-171450" algn="l">
            <a:defRPr sz="1800"/>
          </a:lvl6pPr>
          <a:lvl7pPr marL="1028700" indent="-171450" algn="l">
            <a:defRPr sz="1800"/>
          </a:lvl7pPr>
          <a:lvl8pPr marL="1200150" indent="-171450" algn="l">
            <a:defRPr sz="1800"/>
          </a:lvl8pPr>
          <a:lvl9pPr marL="1371600" indent="-171450" algn="l">
            <a:defRPr sz="18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一篇文章一个主题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什么都写等于什么都不写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2495918" y="739895"/>
        <a:ext cx="1378043" cy="3484880"/>
      </dsp:txXfrm>
    </dsp:sp>
    <dsp:sp modelId="{5D27C5B2-FAF5-4B9E-8CE5-8F54D12F7C36}">
      <dsp:nvSpPr>
        <dsp:cNvPr id="11" name="右箭头 10"/>
        <dsp:cNvSpPr/>
      </dsp:nvSpPr>
      <dsp:spPr bwMode="white">
        <a:xfrm>
          <a:off x="3788083" y="309149"/>
          <a:ext cx="442881" cy="343093"/>
        </a:xfrm>
        <a:prstGeom prst="rightArrow">
          <a:avLst>
            <a:gd name="adj1" fmla="val 60000"/>
            <a:gd name="adj2" fmla="val 50000"/>
          </a:avLst>
        </a:prstGeom>
      </dsp:spPr>
      <dsp:style>
        <a:lnRef idx="0">
          <a:schemeClr val="lt1">
            <a:hueOff val="0"/>
            <a:satOff val="0"/>
            <a:lumOff val="0"/>
            <a:alpha val="100000"/>
          </a:schemeClr>
        </a:lnRef>
        <a:fillRef idx="1">
          <a:schemeClr val="accent3"/>
        </a:fillRef>
        <a:effectRef idx="0">
          <a:scrgbClr r="0" g="0" b="0"/>
        </a:effectRef>
        <a:fontRef idx="minor">
          <a:schemeClr val="lt1"/>
        </a:fontRef>
      </dsp:style>
      <dsp:txXfrm>
        <a:off x="3788083" y="309149"/>
        <a:ext cx="442881" cy="343093"/>
      </dsp:txXfrm>
    </dsp:sp>
    <dsp:sp modelId="{6EADA40E-ECF8-4EF2-9B35-A9DD5D6A50D5}">
      <dsp:nvSpPr>
        <dsp:cNvPr id="14" name="圆角矩形 13"/>
        <dsp:cNvSpPr/>
      </dsp:nvSpPr>
      <dsp:spPr bwMode="white">
        <a:xfrm>
          <a:off x="4427336" y="221495"/>
          <a:ext cx="1378043" cy="777600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4"/>
        </a:fillRef>
        <a:effectRef idx="0">
          <a:scrgbClr r="0" g="0" b="0"/>
        </a:effectRef>
        <a:fontRef idx="minor">
          <a:schemeClr val="lt1"/>
        </a:fontRef>
      </dsp:style>
      <dsp:txXfrm>
        <a:off x="4427336" y="221495"/>
        <a:ext cx="1378043" cy="777600"/>
      </dsp:txXfrm>
    </dsp:sp>
    <dsp:sp modelId="{39BA4712-27E2-4423-ADD6-9F9BD3D8FB35}">
      <dsp:nvSpPr>
        <dsp:cNvPr id="15" name="圆角矩形 14"/>
        <dsp:cNvSpPr/>
      </dsp:nvSpPr>
      <dsp:spPr bwMode="white">
        <a:xfrm>
          <a:off x="4709586" y="739895"/>
          <a:ext cx="1378043" cy="3484880"/>
        </a:xfrm>
        <a:prstGeom prst="roundRect">
          <a:avLst>
            <a:gd name="adj" fmla="val 10000"/>
          </a:avLst>
        </a:prstGeom>
      </dsp:spPr>
      <dsp:style>
        <a:lnRef idx="2">
          <a:schemeClr val="accent4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128016" tIns="128016" rIns="128016" bIns="128016" anchor="t"/>
        <a:lstStyle>
          <a:lvl1pPr algn="l">
            <a:defRPr sz="1800"/>
          </a:lvl1pPr>
          <a:lvl2pPr marL="171450" indent="-171450" algn="l">
            <a:defRPr sz="1800"/>
          </a:lvl2pPr>
          <a:lvl3pPr marL="342900" indent="-171450" algn="l">
            <a:defRPr sz="1800"/>
          </a:lvl3pPr>
          <a:lvl4pPr marL="514350" indent="-171450" algn="l">
            <a:defRPr sz="1800"/>
          </a:lvl4pPr>
          <a:lvl5pPr marL="685800" indent="-171450" algn="l">
            <a:defRPr sz="1800"/>
          </a:lvl5pPr>
          <a:lvl6pPr marL="857250" indent="-171450" algn="l">
            <a:defRPr sz="1800"/>
          </a:lvl6pPr>
          <a:lvl7pPr marL="1028700" indent="-171450" algn="l">
            <a:defRPr sz="1800"/>
          </a:lvl7pPr>
          <a:lvl8pPr marL="1200150" indent="-171450" algn="l">
            <a:defRPr sz="1800"/>
          </a:lvl8pPr>
          <a:lvl9pPr marL="1371600" indent="-171450" algn="l">
            <a:defRPr sz="18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围绕主题设计问题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提问越具体，答案越充实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采访提纲不是撰稿提纲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4709586" y="739895"/>
        <a:ext cx="1378043" cy="3484880"/>
      </dsp:txXfrm>
    </dsp:sp>
    <dsp:sp modelId="{460BA48C-F394-48BA-960A-B682C0DFFD06}">
      <dsp:nvSpPr>
        <dsp:cNvPr id="21" name="右箭头 20"/>
        <dsp:cNvSpPr/>
      </dsp:nvSpPr>
      <dsp:spPr bwMode="white">
        <a:xfrm>
          <a:off x="6001751" y="309149"/>
          <a:ext cx="442881" cy="343093"/>
        </a:xfrm>
        <a:prstGeom prst="rightArrow">
          <a:avLst>
            <a:gd name="adj1" fmla="val 60000"/>
            <a:gd name="adj2" fmla="val 50000"/>
          </a:avLst>
        </a:prstGeom>
      </dsp:spPr>
      <dsp:style>
        <a:lnRef idx="0">
          <a:schemeClr val="lt1">
            <a:hueOff val="0"/>
            <a:satOff val="0"/>
            <a:lumOff val="0"/>
            <a:alpha val="100000"/>
          </a:schemeClr>
        </a:lnRef>
        <a:fillRef idx="1">
          <a:schemeClr val="accent4"/>
        </a:fillRef>
        <a:effectRef idx="0">
          <a:scrgbClr r="0" g="0" b="0"/>
        </a:effectRef>
        <a:fontRef idx="minor">
          <a:schemeClr val="lt1"/>
        </a:fontRef>
      </dsp:style>
      <dsp:txXfrm>
        <a:off x="6001751" y="309149"/>
        <a:ext cx="442881" cy="343093"/>
      </dsp:txXfrm>
    </dsp:sp>
    <dsp:sp modelId="{1D601F5C-F35B-4880-B82E-29BB2F066D89}">
      <dsp:nvSpPr>
        <dsp:cNvPr id="24" name="圆角矩形 23"/>
        <dsp:cNvSpPr/>
      </dsp:nvSpPr>
      <dsp:spPr bwMode="white">
        <a:xfrm>
          <a:off x="6641004" y="221495"/>
          <a:ext cx="1378043" cy="777600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5"/>
        </a:fillRef>
        <a:effectRef idx="0">
          <a:scrgbClr r="0" g="0" b="0"/>
        </a:effectRef>
        <a:fontRef idx="minor">
          <a:schemeClr val="lt1"/>
        </a:fontRef>
      </dsp:style>
      <dsp:txXfrm>
        <a:off x="6641004" y="221495"/>
        <a:ext cx="1378043" cy="777600"/>
      </dsp:txXfrm>
    </dsp:sp>
    <dsp:sp modelId="{A9F3CE7F-C250-4EB8-8A7A-2E72B37E0366}">
      <dsp:nvSpPr>
        <dsp:cNvPr id="25" name="圆角矩形 24"/>
        <dsp:cNvSpPr/>
      </dsp:nvSpPr>
      <dsp:spPr bwMode="white">
        <a:xfrm>
          <a:off x="6923254" y="739895"/>
          <a:ext cx="1378043" cy="3484880"/>
        </a:xfrm>
        <a:prstGeom prst="roundRect">
          <a:avLst>
            <a:gd name="adj" fmla="val 10000"/>
          </a:avLst>
        </a:prstGeom>
      </dsp:spPr>
      <dsp:style>
        <a:lnRef idx="2">
          <a:schemeClr val="accent5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128016" tIns="128016" rIns="128016" bIns="128016" anchor="t"/>
        <a:lstStyle>
          <a:lvl1pPr algn="l">
            <a:defRPr sz="1800"/>
          </a:lvl1pPr>
          <a:lvl2pPr marL="171450" indent="-171450" algn="l">
            <a:defRPr sz="1800"/>
          </a:lvl2pPr>
          <a:lvl3pPr marL="342900" indent="-171450" algn="l">
            <a:defRPr sz="1800"/>
          </a:lvl3pPr>
          <a:lvl4pPr marL="514350" indent="-171450" algn="l">
            <a:defRPr sz="1800"/>
          </a:lvl4pPr>
          <a:lvl5pPr marL="685800" indent="-171450" algn="l">
            <a:defRPr sz="1800"/>
          </a:lvl5pPr>
          <a:lvl6pPr marL="857250" indent="-171450" algn="l">
            <a:defRPr sz="1800"/>
          </a:lvl6pPr>
          <a:lvl7pPr marL="1028700" indent="-171450" algn="l">
            <a:defRPr sz="1800"/>
          </a:lvl7pPr>
          <a:lvl8pPr marL="1200150" indent="-171450" algn="l">
            <a:defRPr sz="1800"/>
          </a:lvl8pPr>
          <a:lvl9pPr marL="1371600" indent="-171450" algn="l">
            <a:defRPr sz="18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提问</a:t>
          </a:r>
          <a:r>
            <a:rPr lang="en-US" altLang="zh-CN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1</a:t>
          </a: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人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记录</a:t>
          </a:r>
          <a:r>
            <a:rPr lang="en-US" altLang="zh-CN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1</a:t>
          </a: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人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摄影</a:t>
          </a:r>
          <a:r>
            <a:rPr lang="en-US" altLang="zh-CN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1</a:t>
          </a: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人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提问人即撰稿人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CN" altLang="en-US" u="sng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CN" altLang="en-US" u="heavy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CN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6923254" y="739895"/>
        <a:ext cx="1378043" cy="3484880"/>
      </dsp:txXfrm>
    </dsp:sp>
    <dsp:sp modelId="{E3B9EDE3-2EAC-46F7-82A8-BA035A9BEEA5}">
      <dsp:nvSpPr>
        <dsp:cNvPr id="26" name="右箭头 25"/>
        <dsp:cNvSpPr/>
      </dsp:nvSpPr>
      <dsp:spPr bwMode="white">
        <a:xfrm>
          <a:off x="8215419" y="309149"/>
          <a:ext cx="442881" cy="343093"/>
        </a:xfrm>
        <a:prstGeom prst="rightArrow">
          <a:avLst>
            <a:gd name="adj1" fmla="val 60000"/>
            <a:gd name="adj2" fmla="val 50000"/>
          </a:avLst>
        </a:prstGeom>
      </dsp:spPr>
      <dsp:style>
        <a:lnRef idx="0">
          <a:schemeClr val="lt1">
            <a:hueOff val="0"/>
            <a:satOff val="0"/>
            <a:lumOff val="0"/>
            <a:alpha val="100000"/>
          </a:schemeClr>
        </a:lnRef>
        <a:fillRef idx="1">
          <a:schemeClr val="accent5"/>
        </a:fillRef>
        <a:effectRef idx="0">
          <a:scrgbClr r="0" g="0" b="0"/>
        </a:effectRef>
        <a:fontRef idx="minor">
          <a:schemeClr val="lt1"/>
        </a:fontRef>
      </dsp:style>
      <dsp:txXfrm>
        <a:off x="8215419" y="309149"/>
        <a:ext cx="442881" cy="343093"/>
      </dsp:txXfrm>
    </dsp:sp>
    <dsp:sp modelId="{A896F02B-31F6-4166-A23F-C6E7CDD22702}">
      <dsp:nvSpPr>
        <dsp:cNvPr id="29" name="圆角矩形 28"/>
        <dsp:cNvSpPr/>
      </dsp:nvSpPr>
      <dsp:spPr bwMode="white">
        <a:xfrm>
          <a:off x="8854672" y="221495"/>
          <a:ext cx="1378043" cy="777600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6"/>
        </a:fillRef>
        <a:effectRef idx="0">
          <a:scrgbClr r="0" g="0" b="0"/>
        </a:effectRef>
        <a:fontRef idx="minor">
          <a:schemeClr val="lt1"/>
        </a:fontRef>
      </dsp:style>
      <dsp:txXfrm>
        <a:off x="8854672" y="221495"/>
        <a:ext cx="1378043" cy="777600"/>
      </dsp:txXfrm>
    </dsp:sp>
    <dsp:sp modelId="{B5D036B3-7395-4F7E-9F4A-AFE08163664D}">
      <dsp:nvSpPr>
        <dsp:cNvPr id="30" name="圆角矩形 29"/>
        <dsp:cNvSpPr/>
      </dsp:nvSpPr>
      <dsp:spPr bwMode="white">
        <a:xfrm>
          <a:off x="9136922" y="739895"/>
          <a:ext cx="1378043" cy="3484880"/>
        </a:xfrm>
        <a:prstGeom prst="roundRect">
          <a:avLst>
            <a:gd name="adj" fmla="val 10000"/>
          </a:avLst>
        </a:prstGeom>
      </dsp:spPr>
      <dsp:style>
        <a:lnRef idx="2">
          <a:schemeClr val="accent6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128016" tIns="128016" rIns="128016" bIns="128016" anchor="t"/>
        <a:lstStyle>
          <a:lvl1pPr algn="l">
            <a:defRPr sz="1800"/>
          </a:lvl1pPr>
          <a:lvl2pPr marL="171450" indent="-171450" algn="l">
            <a:defRPr sz="1800"/>
          </a:lvl2pPr>
          <a:lvl3pPr marL="342900" indent="-171450" algn="l">
            <a:defRPr sz="1800"/>
          </a:lvl3pPr>
          <a:lvl4pPr marL="514350" indent="-171450" algn="l">
            <a:defRPr sz="1800"/>
          </a:lvl4pPr>
          <a:lvl5pPr marL="685800" indent="-171450" algn="l">
            <a:defRPr sz="1800"/>
          </a:lvl5pPr>
          <a:lvl6pPr marL="857250" indent="-171450" algn="l">
            <a:defRPr sz="1800"/>
          </a:lvl6pPr>
          <a:lvl7pPr marL="1028700" indent="-171450" algn="l">
            <a:defRPr sz="1800"/>
          </a:lvl7pPr>
          <a:lvl8pPr marL="1200150" indent="-171450" algn="l">
            <a:defRPr sz="1800"/>
          </a:lvl8pPr>
          <a:lvl9pPr marL="1371600" indent="-171450" algn="l">
            <a:defRPr sz="18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定时间</a:t>
          </a:r>
          <a:endParaRPr lang="zh-CN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定地点</a:t>
          </a:r>
          <a:endParaRPr lang="zh-CN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沟通主题，接受变化</a:t>
          </a:r>
          <a:endParaRPr lang="zh-CN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9136922" y="739895"/>
        <a:ext cx="1378043" cy="3484880"/>
      </dsp:txXfrm>
    </dsp:sp>
    <dsp:sp modelId="{CAF6A44E-174D-4D73-BBC0-9FC10FA804B9}">
      <dsp:nvSpPr>
        <dsp:cNvPr id="3" name="矩形 2"/>
        <dsp:cNvSpPr/>
      </dsp:nvSpPr>
      <dsp:spPr bwMode="white">
        <a:xfrm>
          <a:off x="0" y="221495"/>
          <a:ext cx="1378043" cy="518400"/>
        </a:xfrm>
        <a:prstGeom prst="rect">
          <a:avLst/>
        </a:prstGeom>
        <a:noFill/>
        <a:ln>
          <a:noFill/>
        </a:ln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28016" tIns="128016" rIns="128016" bIns="68580" anchor="t"/>
        <a:lstStyle>
          <a:lvl1pPr algn="l">
            <a:defRPr sz="18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latin typeface="微软雅黑" panose="020B0503020204020204" charset="-122"/>
              <a:ea typeface="微软雅黑" panose="020B0503020204020204" charset="-122"/>
            </a:rPr>
            <a:t>1 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人物背景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0" y="221495"/>
        <a:ext cx="1378043" cy="518400"/>
      </dsp:txXfrm>
    </dsp:sp>
    <dsp:sp modelId="{1E817AA8-5A37-4644-9254-A1E7980637B5}">
      <dsp:nvSpPr>
        <dsp:cNvPr id="7" name="右箭头 6"/>
        <dsp:cNvSpPr/>
      </dsp:nvSpPr>
      <dsp:spPr bwMode="white">
        <a:xfrm>
          <a:off x="1574415" y="309149"/>
          <a:ext cx="442881" cy="343093"/>
        </a:xfrm>
        <a:prstGeom prst="rightArrow">
          <a:avLst>
            <a:gd name="adj1" fmla="val 60000"/>
            <a:gd name="adj2" fmla="val 50000"/>
          </a:avLst>
        </a:prstGeom>
        <a:noFill/>
        <a:ln>
          <a:noFill/>
        </a:ln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0" tIns="0" rIns="0" bIns="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1574415" y="309149"/>
        <a:ext cx="442881" cy="343093"/>
      </dsp:txXfrm>
    </dsp:sp>
    <dsp:sp modelId="{D8686130-E958-4F9D-9269-6FA1732D0A73}">
      <dsp:nvSpPr>
        <dsp:cNvPr id="8" name="矩形 7"/>
        <dsp:cNvSpPr/>
      </dsp:nvSpPr>
      <dsp:spPr bwMode="white">
        <a:xfrm>
          <a:off x="2213668" y="221495"/>
          <a:ext cx="1378043" cy="518400"/>
        </a:xfrm>
        <a:prstGeom prst="rect">
          <a:avLst/>
        </a:prstGeom>
        <a:noFill/>
        <a:ln>
          <a:noFill/>
        </a:ln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28016" tIns="128016" rIns="128016" bIns="68580" anchor="t"/>
        <a:lstStyle>
          <a:lvl1pPr algn="l">
            <a:defRPr sz="18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latin typeface="微软雅黑" panose="020B0503020204020204" charset="-122"/>
              <a:ea typeface="微软雅黑" panose="020B0503020204020204" charset="-122"/>
            </a:rPr>
            <a:t>2 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主题设定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2213668" y="221495"/>
        <a:ext cx="1378043" cy="518400"/>
      </dsp:txXfrm>
    </dsp:sp>
    <dsp:sp modelId="{F8D5EB2A-738F-4E50-B014-79322171C96A}">
      <dsp:nvSpPr>
        <dsp:cNvPr id="12" name="右箭头 11"/>
        <dsp:cNvSpPr/>
      </dsp:nvSpPr>
      <dsp:spPr bwMode="white">
        <a:xfrm>
          <a:off x="3788083" y="309149"/>
          <a:ext cx="442881" cy="343093"/>
        </a:xfrm>
        <a:prstGeom prst="rightArrow">
          <a:avLst>
            <a:gd name="adj1" fmla="val 60000"/>
            <a:gd name="adj2" fmla="val 50000"/>
          </a:avLst>
        </a:prstGeom>
        <a:noFill/>
        <a:ln>
          <a:noFill/>
        </a:ln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0" tIns="0" rIns="0" bIns="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3788083" y="309149"/>
        <a:ext cx="442881" cy="343093"/>
      </dsp:txXfrm>
    </dsp:sp>
    <dsp:sp modelId="{C2722F97-5D1A-4260-B371-3A1E1DF124B3}">
      <dsp:nvSpPr>
        <dsp:cNvPr id="13" name="矩形 12"/>
        <dsp:cNvSpPr/>
      </dsp:nvSpPr>
      <dsp:spPr bwMode="white">
        <a:xfrm>
          <a:off x="4427336" y="221495"/>
          <a:ext cx="1378043" cy="518400"/>
        </a:xfrm>
        <a:prstGeom prst="rect">
          <a:avLst/>
        </a:prstGeom>
        <a:noFill/>
        <a:ln>
          <a:noFill/>
        </a:ln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28016" tIns="128016" rIns="128016" bIns="68580" anchor="t"/>
        <a:lstStyle>
          <a:lvl1pPr algn="l">
            <a:defRPr sz="18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latin typeface="微软雅黑" panose="020B0503020204020204" charset="-122"/>
              <a:ea typeface="微软雅黑" panose="020B0503020204020204" charset="-122"/>
            </a:rPr>
            <a:t>3 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采访提纲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4427336" y="221495"/>
        <a:ext cx="1378043" cy="518400"/>
      </dsp:txXfrm>
    </dsp:sp>
    <dsp:sp modelId="{4DDAE28D-6629-46DF-9AFA-1FF1533A611D}">
      <dsp:nvSpPr>
        <dsp:cNvPr id="22" name="右箭头 21"/>
        <dsp:cNvSpPr/>
      </dsp:nvSpPr>
      <dsp:spPr bwMode="white">
        <a:xfrm>
          <a:off x="6001751" y="309149"/>
          <a:ext cx="442881" cy="343093"/>
        </a:xfrm>
        <a:prstGeom prst="rightArrow">
          <a:avLst>
            <a:gd name="adj1" fmla="val 60000"/>
            <a:gd name="adj2" fmla="val 50000"/>
          </a:avLst>
        </a:prstGeom>
        <a:noFill/>
        <a:ln>
          <a:noFill/>
        </a:ln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0" tIns="0" rIns="0" bIns="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6001751" y="309149"/>
        <a:ext cx="442881" cy="343093"/>
      </dsp:txXfrm>
    </dsp:sp>
    <dsp:sp modelId="{13FE40D3-8B4C-48F0-8BC2-432907F0E7E2}">
      <dsp:nvSpPr>
        <dsp:cNvPr id="23" name="矩形 22"/>
        <dsp:cNvSpPr/>
      </dsp:nvSpPr>
      <dsp:spPr bwMode="white">
        <a:xfrm>
          <a:off x="6641004" y="221495"/>
          <a:ext cx="1378043" cy="518400"/>
        </a:xfrm>
        <a:prstGeom prst="rect">
          <a:avLst/>
        </a:prstGeom>
        <a:noFill/>
        <a:ln>
          <a:noFill/>
        </a:ln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28016" tIns="128016" rIns="128016" bIns="68580" anchor="t"/>
        <a:lstStyle>
          <a:lvl1pPr algn="l">
            <a:defRPr sz="18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>
              <a:latin typeface="微软雅黑" panose="020B0503020204020204" charset="-122"/>
              <a:ea typeface="微软雅黑" panose="020B0503020204020204" charset="-122"/>
            </a:rPr>
            <a:t>4 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组建团队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6641004" y="221495"/>
        <a:ext cx="1378043" cy="518400"/>
      </dsp:txXfrm>
    </dsp:sp>
    <dsp:sp modelId="{FDEDB43A-A70C-4C59-AB0F-97BF63392E82}">
      <dsp:nvSpPr>
        <dsp:cNvPr id="27" name="右箭头 26"/>
        <dsp:cNvSpPr/>
      </dsp:nvSpPr>
      <dsp:spPr bwMode="white">
        <a:xfrm>
          <a:off x="8215419" y="309149"/>
          <a:ext cx="442881" cy="343093"/>
        </a:xfrm>
        <a:prstGeom prst="rightArrow">
          <a:avLst>
            <a:gd name="adj1" fmla="val 60000"/>
            <a:gd name="adj2" fmla="val 50000"/>
          </a:avLst>
        </a:prstGeom>
        <a:noFill/>
        <a:ln>
          <a:noFill/>
        </a:ln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0" tIns="0" rIns="0" bIns="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8215419" y="309149"/>
        <a:ext cx="442881" cy="343093"/>
      </dsp:txXfrm>
    </dsp:sp>
    <dsp:sp modelId="{1B9F21F1-324F-4D22-8BC4-B57C54990853}">
      <dsp:nvSpPr>
        <dsp:cNvPr id="28" name="矩形 27"/>
        <dsp:cNvSpPr/>
      </dsp:nvSpPr>
      <dsp:spPr bwMode="white">
        <a:xfrm>
          <a:off x="8854672" y="221495"/>
          <a:ext cx="1378043" cy="518400"/>
        </a:xfrm>
        <a:prstGeom prst="rect">
          <a:avLst/>
        </a:prstGeom>
        <a:noFill/>
        <a:ln>
          <a:noFill/>
        </a:ln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28016" tIns="128016" rIns="128016" bIns="68580" anchor="t"/>
        <a:lstStyle>
          <a:lvl1pPr algn="l">
            <a:defRPr sz="18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>
              <a:latin typeface="微软雅黑" panose="020B0503020204020204" charset="-122"/>
              <a:ea typeface="微软雅黑" panose="020B0503020204020204" charset="-122"/>
            </a:rPr>
            <a:t>5 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预约采访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8854672" y="221495"/>
        <a:ext cx="1378043" cy="5184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10516235" cy="4446905"/>
        <a:chOff x="0" y="0"/>
        <a:chExt cx="10516235" cy="4446905"/>
      </a:xfrm>
    </dsp:grpSpPr>
    <dsp:sp modelId="{BEA8DFF6-0BBC-4765-94CE-726AE7249D2C}">
      <dsp:nvSpPr>
        <dsp:cNvPr id="4" name="圆角矩形 3"/>
        <dsp:cNvSpPr/>
      </dsp:nvSpPr>
      <dsp:spPr bwMode="white">
        <a:xfrm>
          <a:off x="0" y="33290"/>
          <a:ext cx="2380536" cy="993600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2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Xfrm>
        <a:off x="0" y="33290"/>
        <a:ext cx="2380536" cy="993600"/>
      </dsp:txXfrm>
    </dsp:sp>
    <dsp:sp modelId="{A527D8D7-AE0F-41E2-B0A5-F384C5C9B908}">
      <dsp:nvSpPr>
        <dsp:cNvPr id="5" name="圆角矩形 4"/>
        <dsp:cNvSpPr/>
      </dsp:nvSpPr>
      <dsp:spPr bwMode="white">
        <a:xfrm>
          <a:off x="487580" y="695690"/>
          <a:ext cx="2380536" cy="3717925"/>
        </a:xfrm>
        <a:prstGeom prst="roundRect">
          <a:avLst>
            <a:gd name="adj" fmla="val 10000"/>
          </a:avLst>
        </a:prstGeom>
      </dsp:spPr>
      <dsp:style>
        <a:lnRef idx="2">
          <a:schemeClr val="accent2">
            <a:hueOff val="0"/>
            <a:satOff val="0"/>
            <a:lumOff val="0"/>
            <a:alpha val="100000"/>
          </a:schemeClr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163576" tIns="163576" rIns="163576" bIns="163576" anchor="t"/>
        <a:lstStyle>
          <a:lvl1pPr algn="l">
            <a:defRPr sz="2300"/>
          </a:lvl1pPr>
          <a:lvl2pPr marL="228600" indent="-228600" algn="l">
            <a:defRPr sz="2300"/>
          </a:lvl2pPr>
          <a:lvl3pPr marL="457200" indent="-228600" algn="l">
            <a:defRPr sz="2300"/>
          </a:lvl3pPr>
          <a:lvl4pPr marL="685800" indent="-228600" algn="l">
            <a:defRPr sz="2300"/>
          </a:lvl4pPr>
          <a:lvl5pPr marL="914400" indent="-228600" algn="l">
            <a:defRPr sz="2300"/>
          </a:lvl5pPr>
          <a:lvl6pPr marL="1143000" indent="-228600" algn="l">
            <a:defRPr sz="2300"/>
          </a:lvl6pPr>
          <a:lvl7pPr marL="1371600" indent="-228600" algn="l">
            <a:defRPr sz="2300"/>
          </a:lvl7pPr>
          <a:lvl8pPr marL="1600200" indent="-228600" algn="l">
            <a:defRPr sz="2300"/>
          </a:lvl8pPr>
          <a:lvl9pPr marL="1828800" indent="-228600" algn="l">
            <a:defRPr sz="23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消除陌生感有利于获取生动的答案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自我介绍，尊重对方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打破僵局，寻找突破口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487580" y="695690"/>
        <a:ext cx="2380536" cy="3717925"/>
      </dsp:txXfrm>
    </dsp:sp>
    <dsp:sp modelId="{21AD7683-4E21-48FB-A2B0-38429FA73B13}">
      <dsp:nvSpPr>
        <dsp:cNvPr id="6" name="右箭头 5"/>
        <dsp:cNvSpPr/>
      </dsp:nvSpPr>
      <dsp:spPr bwMode="white">
        <a:xfrm>
          <a:off x="2719764" y="68148"/>
          <a:ext cx="765067" cy="592685"/>
        </a:xfrm>
        <a:prstGeom prst="rightArrow">
          <a:avLst>
            <a:gd name="adj1" fmla="val 60000"/>
            <a:gd name="adj2" fmla="val 50000"/>
          </a:avLst>
        </a:prstGeom>
      </dsp:spPr>
      <dsp:style>
        <a:lnRef idx="0">
          <a:schemeClr val="lt1"/>
        </a:lnRef>
        <a:fillRef idx="1">
          <a:schemeClr val="accent2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Xfrm>
        <a:off x="2719764" y="68148"/>
        <a:ext cx="765067" cy="592685"/>
      </dsp:txXfrm>
    </dsp:sp>
    <dsp:sp modelId="{4201241F-A758-4825-9A41-CBED0FF9E993}">
      <dsp:nvSpPr>
        <dsp:cNvPr id="9" name="圆角矩形 8"/>
        <dsp:cNvSpPr/>
      </dsp:nvSpPr>
      <dsp:spPr bwMode="white">
        <a:xfrm>
          <a:off x="3824059" y="33290"/>
          <a:ext cx="2380536" cy="993600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2">
            <a:hueOff val="-720000"/>
            <a:satOff val="-41960"/>
            <a:lumOff val="4314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Xfrm>
        <a:off x="3824059" y="33290"/>
        <a:ext cx="2380536" cy="993600"/>
      </dsp:txXfrm>
    </dsp:sp>
    <dsp:sp modelId="{BFC7A65B-961A-4F69-8CB3-248457E85C87}">
      <dsp:nvSpPr>
        <dsp:cNvPr id="10" name="圆角矩形 9"/>
        <dsp:cNvSpPr/>
      </dsp:nvSpPr>
      <dsp:spPr bwMode="white">
        <a:xfrm>
          <a:off x="4311639" y="695690"/>
          <a:ext cx="2380536" cy="3717925"/>
        </a:xfrm>
        <a:prstGeom prst="roundRect">
          <a:avLst>
            <a:gd name="adj" fmla="val 10000"/>
          </a:avLst>
        </a:prstGeom>
      </dsp:spPr>
      <dsp:style>
        <a:lnRef idx="2">
          <a:schemeClr val="accent2">
            <a:hueOff val="-720000"/>
            <a:satOff val="-41960"/>
            <a:lumOff val="4314"/>
            <a:alpha val="100000"/>
          </a:schemeClr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163576" tIns="163576" rIns="163576" bIns="163576" anchor="t"/>
        <a:lstStyle>
          <a:lvl1pPr algn="l">
            <a:defRPr sz="2300"/>
          </a:lvl1pPr>
          <a:lvl2pPr marL="228600" indent="-228600" algn="l">
            <a:defRPr sz="2300"/>
          </a:lvl2pPr>
          <a:lvl3pPr marL="457200" indent="-228600" algn="l">
            <a:defRPr sz="2300"/>
          </a:lvl3pPr>
          <a:lvl4pPr marL="685800" indent="-228600" algn="l">
            <a:defRPr sz="2300"/>
          </a:lvl4pPr>
          <a:lvl5pPr marL="914400" indent="-228600" algn="l">
            <a:defRPr sz="2300"/>
          </a:lvl5pPr>
          <a:lvl6pPr marL="1143000" indent="-228600" algn="l">
            <a:defRPr sz="2300"/>
          </a:lvl6pPr>
          <a:lvl7pPr marL="1371600" indent="-228600" algn="l">
            <a:defRPr sz="2300"/>
          </a:lvl7pPr>
          <a:lvl8pPr marL="1600200" indent="-228600" algn="l">
            <a:defRPr sz="2300"/>
          </a:lvl8pPr>
          <a:lvl9pPr marL="1828800" indent="-228600" algn="l">
            <a:defRPr sz="23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笔录为主，录音为辅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笔录不求全，但求逻辑线清晰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音频是寻找直接引语的工具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4311639" y="695690"/>
        <a:ext cx="2380536" cy="3717925"/>
      </dsp:txXfrm>
    </dsp:sp>
    <dsp:sp modelId="{5D27C5B2-FAF5-4B9E-8CE5-8F54D12F7C36}">
      <dsp:nvSpPr>
        <dsp:cNvPr id="11" name="右箭头 10"/>
        <dsp:cNvSpPr/>
      </dsp:nvSpPr>
      <dsp:spPr bwMode="white">
        <a:xfrm>
          <a:off x="6543824" y="68148"/>
          <a:ext cx="765067" cy="592685"/>
        </a:xfrm>
        <a:prstGeom prst="rightArrow">
          <a:avLst>
            <a:gd name="adj1" fmla="val 60000"/>
            <a:gd name="adj2" fmla="val 50000"/>
          </a:avLst>
        </a:prstGeom>
      </dsp:spPr>
      <dsp:style>
        <a:lnRef idx="0">
          <a:schemeClr val="lt1"/>
        </a:lnRef>
        <a:fillRef idx="1">
          <a:schemeClr val="accent2">
            <a:hueOff val="-1440000"/>
            <a:satOff val="-83921"/>
            <a:lumOff val="8627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Xfrm>
        <a:off x="6543824" y="68148"/>
        <a:ext cx="765067" cy="592685"/>
      </dsp:txXfrm>
    </dsp:sp>
    <dsp:sp modelId="{6EADA40E-ECF8-4EF2-9B35-A9DD5D6A50D5}">
      <dsp:nvSpPr>
        <dsp:cNvPr id="14" name="圆角矩形 13"/>
        <dsp:cNvSpPr/>
      </dsp:nvSpPr>
      <dsp:spPr bwMode="white">
        <a:xfrm>
          <a:off x="7648119" y="33290"/>
          <a:ext cx="2380536" cy="993600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2">
            <a:hueOff val="-1440000"/>
            <a:satOff val="-83921"/>
            <a:lumOff val="8627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Xfrm>
        <a:off x="7648119" y="33290"/>
        <a:ext cx="2380536" cy="993600"/>
      </dsp:txXfrm>
    </dsp:sp>
    <dsp:sp modelId="{39BA4712-27E2-4423-ADD6-9F9BD3D8FB35}">
      <dsp:nvSpPr>
        <dsp:cNvPr id="15" name="圆角矩形 14"/>
        <dsp:cNvSpPr/>
      </dsp:nvSpPr>
      <dsp:spPr bwMode="white">
        <a:xfrm>
          <a:off x="8135699" y="695690"/>
          <a:ext cx="2380536" cy="3717925"/>
        </a:xfrm>
        <a:prstGeom prst="roundRect">
          <a:avLst>
            <a:gd name="adj" fmla="val 10000"/>
          </a:avLst>
        </a:prstGeom>
      </dsp:spPr>
      <dsp:style>
        <a:lnRef idx="2">
          <a:schemeClr val="accent2">
            <a:hueOff val="-1440000"/>
            <a:satOff val="-83921"/>
            <a:lumOff val="8627"/>
            <a:alpha val="100000"/>
          </a:schemeClr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163576" tIns="163576" rIns="163576" bIns="163576" anchor="t"/>
        <a:lstStyle>
          <a:lvl1pPr algn="l">
            <a:defRPr sz="2300"/>
          </a:lvl1pPr>
          <a:lvl2pPr marL="228600" indent="-228600" algn="l">
            <a:defRPr sz="2300"/>
          </a:lvl2pPr>
          <a:lvl3pPr marL="457200" indent="-228600" algn="l">
            <a:defRPr sz="2300"/>
          </a:lvl3pPr>
          <a:lvl4pPr marL="685800" indent="-228600" algn="l">
            <a:defRPr sz="2300"/>
          </a:lvl4pPr>
          <a:lvl5pPr marL="914400" indent="-228600" algn="l">
            <a:defRPr sz="2300"/>
          </a:lvl5pPr>
          <a:lvl6pPr marL="1143000" indent="-228600" algn="l">
            <a:defRPr sz="2300"/>
          </a:lvl6pPr>
          <a:lvl7pPr marL="1371600" indent="-228600" algn="l">
            <a:defRPr sz="2300"/>
          </a:lvl7pPr>
          <a:lvl8pPr marL="1600200" indent="-228600" algn="l">
            <a:defRPr sz="2300"/>
          </a:lvl8pPr>
          <a:lvl9pPr marL="1828800" indent="-228600" algn="l">
            <a:defRPr sz="23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聚焦式提问强调反复提问，换角度提问，分论点提问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发散式提问补充花絮、情感、背景等必要信息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8135699" y="695690"/>
        <a:ext cx="2380536" cy="3717925"/>
      </dsp:txXfrm>
    </dsp:sp>
    <dsp:sp modelId="{CAF6A44E-174D-4D73-BBC0-9FC10FA804B9}">
      <dsp:nvSpPr>
        <dsp:cNvPr id="3" name="矩形 2"/>
        <dsp:cNvSpPr/>
      </dsp:nvSpPr>
      <dsp:spPr bwMode="white">
        <a:xfrm>
          <a:off x="0" y="33290"/>
          <a:ext cx="2380536" cy="662400"/>
        </a:xfrm>
        <a:prstGeom prst="rect">
          <a:avLst/>
        </a:prstGeom>
        <a:noFill/>
        <a:ln>
          <a:noFill/>
        </a:ln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63576" tIns="163576" rIns="163576" bIns="87630" anchor="t"/>
        <a:lstStyle>
          <a:lvl1pPr algn="l">
            <a:defRPr sz="2300"/>
          </a:lvl1pPr>
          <a:lvl2pPr marL="171450" indent="-171450" algn="l">
            <a:defRPr sz="1700"/>
          </a:lvl2pPr>
          <a:lvl3pPr marL="342900" indent="-171450" algn="l">
            <a:defRPr sz="1700"/>
          </a:lvl3pPr>
          <a:lvl4pPr marL="514350" indent="-171450" algn="l">
            <a:defRPr sz="1700"/>
          </a:lvl4pPr>
          <a:lvl5pPr marL="685800" indent="-171450" algn="l">
            <a:defRPr sz="1700"/>
          </a:lvl5pPr>
          <a:lvl6pPr marL="857250" indent="-171450" algn="l">
            <a:defRPr sz="1700"/>
          </a:lvl6pPr>
          <a:lvl7pPr marL="1028700" indent="-171450" algn="l">
            <a:defRPr sz="1700"/>
          </a:lvl7pPr>
          <a:lvl8pPr marL="1200150" indent="-171450" algn="l">
            <a:defRPr sz="1700"/>
          </a:lvl8pPr>
          <a:lvl9pPr marL="1371600" indent="-171450" algn="l">
            <a:defRPr sz="1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latin typeface="微软雅黑" panose="020B0503020204020204" charset="-122"/>
              <a:ea typeface="微软雅黑" panose="020B0503020204020204" charset="-122"/>
            </a:rPr>
            <a:t>6 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破冰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0" y="33290"/>
        <a:ext cx="2380536" cy="662400"/>
      </dsp:txXfrm>
    </dsp:sp>
    <dsp:sp modelId="{1E817AA8-5A37-4644-9254-A1E7980637B5}">
      <dsp:nvSpPr>
        <dsp:cNvPr id="7" name="右箭头 6"/>
        <dsp:cNvSpPr/>
      </dsp:nvSpPr>
      <dsp:spPr bwMode="white">
        <a:xfrm>
          <a:off x="2719764" y="68148"/>
          <a:ext cx="765067" cy="592685"/>
        </a:xfrm>
        <a:prstGeom prst="rightArrow">
          <a:avLst>
            <a:gd name="adj1" fmla="val 60000"/>
            <a:gd name="adj2" fmla="val 50000"/>
          </a:avLst>
        </a:prstGeom>
        <a:noFill/>
        <a:ln>
          <a:noFill/>
        </a:ln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0" tIns="0" rIns="0" bIns="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2719764" y="68148"/>
        <a:ext cx="765067" cy="592685"/>
      </dsp:txXfrm>
    </dsp:sp>
    <dsp:sp modelId="{D8686130-E958-4F9D-9269-6FA1732D0A73}">
      <dsp:nvSpPr>
        <dsp:cNvPr id="8" name="矩形 7"/>
        <dsp:cNvSpPr/>
      </dsp:nvSpPr>
      <dsp:spPr bwMode="white">
        <a:xfrm>
          <a:off x="3824059" y="33290"/>
          <a:ext cx="2380536" cy="662400"/>
        </a:xfrm>
        <a:prstGeom prst="rect">
          <a:avLst/>
        </a:prstGeom>
        <a:noFill/>
        <a:ln>
          <a:noFill/>
        </a:ln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63576" tIns="163576" rIns="163576" bIns="87630" anchor="t"/>
        <a:lstStyle>
          <a:lvl1pPr algn="l">
            <a:defRPr sz="2300"/>
          </a:lvl1pPr>
          <a:lvl2pPr marL="171450" indent="-171450" algn="l">
            <a:defRPr sz="1700"/>
          </a:lvl2pPr>
          <a:lvl3pPr marL="342900" indent="-171450" algn="l">
            <a:defRPr sz="1700"/>
          </a:lvl3pPr>
          <a:lvl4pPr marL="514350" indent="-171450" algn="l">
            <a:defRPr sz="1700"/>
          </a:lvl4pPr>
          <a:lvl5pPr marL="685800" indent="-171450" algn="l">
            <a:defRPr sz="1700"/>
          </a:lvl5pPr>
          <a:lvl6pPr marL="857250" indent="-171450" algn="l">
            <a:defRPr sz="1700"/>
          </a:lvl6pPr>
          <a:lvl7pPr marL="1028700" indent="-171450" algn="l">
            <a:defRPr sz="1700"/>
          </a:lvl7pPr>
          <a:lvl8pPr marL="1200150" indent="-171450" algn="l">
            <a:defRPr sz="1700"/>
          </a:lvl8pPr>
          <a:lvl9pPr marL="1371600" indent="-171450" algn="l">
            <a:defRPr sz="1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latin typeface="微软雅黑" panose="020B0503020204020204" charset="-122"/>
              <a:ea typeface="微软雅黑" panose="020B0503020204020204" charset="-122"/>
            </a:rPr>
            <a:t>7 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记录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3824059" y="33290"/>
        <a:ext cx="2380536" cy="662400"/>
      </dsp:txXfrm>
    </dsp:sp>
    <dsp:sp modelId="{F8D5EB2A-738F-4E50-B014-79322171C96A}">
      <dsp:nvSpPr>
        <dsp:cNvPr id="12" name="右箭头 11"/>
        <dsp:cNvSpPr/>
      </dsp:nvSpPr>
      <dsp:spPr bwMode="white">
        <a:xfrm>
          <a:off x="6543824" y="68148"/>
          <a:ext cx="765067" cy="592685"/>
        </a:xfrm>
        <a:prstGeom prst="rightArrow">
          <a:avLst>
            <a:gd name="adj1" fmla="val 60000"/>
            <a:gd name="adj2" fmla="val 50000"/>
          </a:avLst>
        </a:prstGeom>
        <a:noFill/>
        <a:ln>
          <a:noFill/>
        </a:ln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0" tIns="0" rIns="0" bIns="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6543824" y="68148"/>
        <a:ext cx="765067" cy="592685"/>
      </dsp:txXfrm>
    </dsp:sp>
    <dsp:sp modelId="{C2722F97-5D1A-4260-B371-3A1E1DF124B3}">
      <dsp:nvSpPr>
        <dsp:cNvPr id="13" name="矩形 12"/>
        <dsp:cNvSpPr/>
      </dsp:nvSpPr>
      <dsp:spPr bwMode="white">
        <a:xfrm>
          <a:off x="7648119" y="33290"/>
          <a:ext cx="2380536" cy="662400"/>
        </a:xfrm>
        <a:prstGeom prst="rect">
          <a:avLst/>
        </a:prstGeom>
        <a:noFill/>
        <a:ln>
          <a:noFill/>
        </a:ln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63576" tIns="163576" rIns="163576" bIns="87630" anchor="t"/>
        <a:lstStyle>
          <a:lvl1pPr algn="l">
            <a:defRPr sz="2300"/>
          </a:lvl1pPr>
          <a:lvl2pPr marL="171450" indent="-171450" algn="l">
            <a:defRPr sz="1700"/>
          </a:lvl2pPr>
          <a:lvl3pPr marL="342900" indent="-171450" algn="l">
            <a:defRPr sz="1700"/>
          </a:lvl3pPr>
          <a:lvl4pPr marL="514350" indent="-171450" algn="l">
            <a:defRPr sz="1700"/>
          </a:lvl4pPr>
          <a:lvl5pPr marL="685800" indent="-171450" algn="l">
            <a:defRPr sz="1700"/>
          </a:lvl5pPr>
          <a:lvl6pPr marL="857250" indent="-171450" algn="l">
            <a:defRPr sz="1700"/>
          </a:lvl6pPr>
          <a:lvl7pPr marL="1028700" indent="-171450" algn="l">
            <a:defRPr sz="1700"/>
          </a:lvl7pPr>
          <a:lvl8pPr marL="1200150" indent="-171450" algn="l">
            <a:defRPr sz="1700"/>
          </a:lvl8pPr>
          <a:lvl9pPr marL="1371600" indent="-171450" algn="l">
            <a:defRPr sz="1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latin typeface="微软雅黑" panose="020B0503020204020204" charset="-122"/>
              <a:ea typeface="微软雅黑" panose="020B0503020204020204" charset="-122"/>
            </a:rPr>
            <a:t>8 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追问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7648119" y="33290"/>
        <a:ext cx="2380536" cy="6624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10516235" cy="4446905"/>
        <a:chOff x="0" y="0"/>
        <a:chExt cx="10516235" cy="4446905"/>
      </a:xfrm>
    </dsp:grpSpPr>
    <dsp:sp modelId="{BEA8DFF6-0BBC-4765-94CE-726AE7249D2C}">
      <dsp:nvSpPr>
        <dsp:cNvPr id="4" name="圆角矩形 3"/>
        <dsp:cNvSpPr/>
      </dsp:nvSpPr>
      <dsp:spPr bwMode="white">
        <a:xfrm>
          <a:off x="0" y="24943"/>
          <a:ext cx="2380536" cy="907200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2"/>
        </a:fillRef>
        <a:effectRef idx="0">
          <a:scrgbClr r="0" g="0" b="0"/>
        </a:effectRef>
        <a:fontRef idx="minor">
          <a:schemeClr val="lt1"/>
        </a:fontRef>
      </dsp:style>
      <dsp:txXfrm>
        <a:off x="0" y="24943"/>
        <a:ext cx="2380536" cy="907200"/>
      </dsp:txXfrm>
    </dsp:sp>
    <dsp:sp modelId="{A527D8D7-AE0F-41E2-B0A5-F384C5C9B908}">
      <dsp:nvSpPr>
        <dsp:cNvPr id="5" name="圆角矩形 4"/>
        <dsp:cNvSpPr/>
      </dsp:nvSpPr>
      <dsp:spPr bwMode="white">
        <a:xfrm>
          <a:off x="487580" y="629743"/>
          <a:ext cx="2380536" cy="3792220"/>
        </a:xfrm>
        <a:prstGeom prst="roundRect">
          <a:avLst>
            <a:gd name="adj" fmla="val 10000"/>
          </a:avLst>
        </a:prstGeom>
      </dsp:spPr>
      <dsp:style>
        <a:lnRef idx="2">
          <a:schemeClr val="accent2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149352" tIns="149352" rIns="149352" bIns="149352" anchor="t"/>
        <a:lstStyle>
          <a:lvl1pPr algn="l">
            <a:defRPr sz="2100"/>
          </a:lvl1pPr>
          <a:lvl2pPr marL="228600" indent="-228600" algn="l">
            <a:defRPr sz="2100"/>
          </a:lvl2pPr>
          <a:lvl3pPr marL="457200" indent="-228600" algn="l">
            <a:defRPr sz="2100"/>
          </a:lvl3pPr>
          <a:lvl4pPr marL="685800" indent="-228600" algn="l">
            <a:defRPr sz="2100"/>
          </a:lvl4pPr>
          <a:lvl5pPr marL="914400" indent="-228600" algn="l">
            <a:defRPr sz="2100"/>
          </a:lvl5pPr>
          <a:lvl6pPr marL="1143000" indent="-228600" algn="l">
            <a:defRPr sz="2100"/>
          </a:lvl6pPr>
          <a:lvl7pPr marL="1371600" indent="-228600" algn="l">
            <a:defRPr sz="2100"/>
          </a:lvl7pPr>
          <a:lvl8pPr marL="1600200" indent="-228600" algn="l">
            <a:defRPr sz="2100"/>
          </a:lvl8pPr>
          <a:lvl9pPr marL="1828800" indent="-228600" algn="l">
            <a:defRPr sz="21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采访成果与设定主题相符吗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根据实际情况调整主题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487580" y="629743"/>
        <a:ext cx="2380536" cy="3792220"/>
      </dsp:txXfrm>
    </dsp:sp>
    <dsp:sp modelId="{21AD7683-4E21-48FB-A2B0-38429FA73B13}">
      <dsp:nvSpPr>
        <dsp:cNvPr id="6" name="右箭头 5"/>
        <dsp:cNvSpPr/>
      </dsp:nvSpPr>
      <dsp:spPr bwMode="white">
        <a:xfrm>
          <a:off x="2719764" y="31000"/>
          <a:ext cx="765067" cy="592685"/>
        </a:xfrm>
        <a:prstGeom prst="rightArrow">
          <a:avLst>
            <a:gd name="adj1" fmla="val 60000"/>
            <a:gd name="adj2" fmla="val 50000"/>
          </a:avLst>
        </a:prstGeom>
      </dsp:spPr>
      <dsp:style>
        <a:lnRef idx="0">
          <a:schemeClr val="lt1">
            <a:hueOff val="0"/>
            <a:satOff val="0"/>
            <a:lumOff val="0"/>
            <a:alpha val="100000"/>
          </a:schemeClr>
        </a:lnRef>
        <a:fillRef idx="1">
          <a:schemeClr val="accent2"/>
        </a:fillRef>
        <a:effectRef idx="0">
          <a:scrgbClr r="0" g="0" b="0"/>
        </a:effectRef>
        <a:fontRef idx="minor">
          <a:schemeClr val="lt1"/>
        </a:fontRef>
      </dsp:style>
      <dsp:txXfrm>
        <a:off x="2719764" y="31000"/>
        <a:ext cx="765067" cy="592685"/>
      </dsp:txXfrm>
    </dsp:sp>
    <dsp:sp modelId="{4201241F-A758-4825-9A41-CBED0FF9E993}">
      <dsp:nvSpPr>
        <dsp:cNvPr id="9" name="圆角矩形 8"/>
        <dsp:cNvSpPr/>
      </dsp:nvSpPr>
      <dsp:spPr bwMode="white">
        <a:xfrm>
          <a:off x="3824059" y="24943"/>
          <a:ext cx="2380536" cy="907200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3"/>
        </a:fillRef>
        <a:effectRef idx="0">
          <a:scrgbClr r="0" g="0" b="0"/>
        </a:effectRef>
        <a:fontRef idx="minor">
          <a:schemeClr val="lt1"/>
        </a:fontRef>
      </dsp:style>
      <dsp:txXfrm>
        <a:off x="3824059" y="24943"/>
        <a:ext cx="2380536" cy="907200"/>
      </dsp:txXfrm>
    </dsp:sp>
    <dsp:sp modelId="{BFC7A65B-961A-4F69-8CB3-248457E85C87}">
      <dsp:nvSpPr>
        <dsp:cNvPr id="10" name="圆角矩形 9"/>
        <dsp:cNvSpPr/>
      </dsp:nvSpPr>
      <dsp:spPr bwMode="white">
        <a:xfrm>
          <a:off x="4311639" y="629743"/>
          <a:ext cx="2380536" cy="3792220"/>
        </a:xfrm>
        <a:prstGeom prst="roundRect">
          <a:avLst>
            <a:gd name="adj" fmla="val 10000"/>
          </a:avLst>
        </a:prstGeom>
      </dsp:spPr>
      <dsp:style>
        <a:lnRef idx="2">
          <a:schemeClr val="accent3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149352" tIns="149352" rIns="149352" bIns="149352" anchor="t"/>
        <a:lstStyle>
          <a:lvl1pPr algn="l">
            <a:defRPr sz="2100"/>
          </a:lvl1pPr>
          <a:lvl2pPr marL="228600" indent="-228600" algn="l">
            <a:defRPr sz="2100"/>
          </a:lvl2pPr>
          <a:lvl3pPr marL="457200" indent="-228600" algn="l">
            <a:defRPr sz="2100"/>
          </a:lvl3pPr>
          <a:lvl4pPr marL="685800" indent="-228600" algn="l">
            <a:defRPr sz="2100"/>
          </a:lvl4pPr>
          <a:lvl5pPr marL="914400" indent="-228600" algn="l">
            <a:defRPr sz="2100"/>
          </a:lvl5pPr>
          <a:lvl6pPr marL="1143000" indent="-228600" algn="l">
            <a:defRPr sz="2100"/>
          </a:lvl6pPr>
          <a:lvl7pPr marL="1371600" indent="-228600" algn="l">
            <a:defRPr sz="2100"/>
          </a:lvl7pPr>
          <a:lvl8pPr marL="1600200" indent="-228600" algn="l">
            <a:defRPr sz="2100"/>
          </a:lvl8pPr>
          <a:lvl9pPr marL="1828800" indent="-228600" algn="l">
            <a:defRPr sz="21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只选取与新主题有关的素材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梳理逻辑线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写稿不是记录问答过程，而是讲述一个人物故事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仿佛你不认识主人公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4311639" y="629743"/>
        <a:ext cx="2380536" cy="3792220"/>
      </dsp:txXfrm>
    </dsp:sp>
    <dsp:sp modelId="{5D27C5B2-FAF5-4B9E-8CE5-8F54D12F7C36}">
      <dsp:nvSpPr>
        <dsp:cNvPr id="11" name="右箭头 10"/>
        <dsp:cNvSpPr/>
      </dsp:nvSpPr>
      <dsp:spPr bwMode="white">
        <a:xfrm>
          <a:off x="6543824" y="31000"/>
          <a:ext cx="765067" cy="592685"/>
        </a:xfrm>
        <a:prstGeom prst="rightArrow">
          <a:avLst>
            <a:gd name="adj1" fmla="val 60000"/>
            <a:gd name="adj2" fmla="val 50000"/>
          </a:avLst>
        </a:prstGeom>
      </dsp:spPr>
      <dsp:style>
        <a:lnRef idx="0">
          <a:schemeClr val="lt1">
            <a:hueOff val="0"/>
            <a:satOff val="0"/>
            <a:lumOff val="0"/>
            <a:alpha val="100000"/>
          </a:schemeClr>
        </a:lnRef>
        <a:fillRef idx="1">
          <a:schemeClr val="accent3"/>
        </a:fillRef>
        <a:effectRef idx="0">
          <a:scrgbClr r="0" g="0" b="0"/>
        </a:effectRef>
        <a:fontRef idx="minor">
          <a:schemeClr val="lt1"/>
        </a:fontRef>
      </dsp:style>
      <dsp:txXfrm>
        <a:off x="6543824" y="31000"/>
        <a:ext cx="765067" cy="592685"/>
      </dsp:txXfrm>
    </dsp:sp>
    <dsp:sp modelId="{6EADA40E-ECF8-4EF2-9B35-A9DD5D6A50D5}">
      <dsp:nvSpPr>
        <dsp:cNvPr id="14" name="圆角矩形 13"/>
        <dsp:cNvSpPr/>
      </dsp:nvSpPr>
      <dsp:spPr bwMode="white">
        <a:xfrm>
          <a:off x="7648119" y="24943"/>
          <a:ext cx="2380536" cy="907200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4"/>
        </a:fillRef>
        <a:effectRef idx="0">
          <a:scrgbClr r="0" g="0" b="0"/>
        </a:effectRef>
        <a:fontRef idx="minor">
          <a:schemeClr val="lt1"/>
        </a:fontRef>
      </dsp:style>
      <dsp:txXfrm>
        <a:off x="7648119" y="24943"/>
        <a:ext cx="2380536" cy="907200"/>
      </dsp:txXfrm>
    </dsp:sp>
    <dsp:sp modelId="{39BA4712-27E2-4423-ADD6-9F9BD3D8FB35}">
      <dsp:nvSpPr>
        <dsp:cNvPr id="15" name="圆角矩形 14"/>
        <dsp:cNvSpPr/>
      </dsp:nvSpPr>
      <dsp:spPr bwMode="white">
        <a:xfrm>
          <a:off x="8135699" y="629743"/>
          <a:ext cx="2380536" cy="3792220"/>
        </a:xfrm>
        <a:prstGeom prst="roundRect">
          <a:avLst>
            <a:gd name="adj" fmla="val 10000"/>
          </a:avLst>
        </a:prstGeom>
      </dsp:spPr>
      <dsp:style>
        <a:lnRef idx="2">
          <a:schemeClr val="accent4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149352" tIns="149352" rIns="149352" bIns="149352" anchor="t"/>
        <a:lstStyle>
          <a:lvl1pPr algn="l">
            <a:defRPr sz="2100"/>
          </a:lvl1pPr>
          <a:lvl2pPr marL="228600" indent="-228600" algn="l">
            <a:defRPr sz="2100"/>
          </a:lvl2pPr>
          <a:lvl3pPr marL="457200" indent="-228600" algn="l">
            <a:defRPr sz="2100"/>
          </a:lvl3pPr>
          <a:lvl4pPr marL="685800" indent="-228600" algn="l">
            <a:defRPr sz="2100"/>
          </a:lvl4pPr>
          <a:lvl5pPr marL="914400" indent="-228600" algn="l">
            <a:defRPr sz="2100"/>
          </a:lvl5pPr>
          <a:lvl6pPr marL="1143000" indent="-228600" algn="l">
            <a:defRPr sz="2100"/>
          </a:lvl6pPr>
          <a:lvl7pPr marL="1371600" indent="-228600" algn="l">
            <a:defRPr sz="2100"/>
          </a:lvl7pPr>
          <a:lvl8pPr marL="1600200" indent="-228600" algn="l">
            <a:defRPr sz="2100"/>
          </a:lvl8pPr>
          <a:lvl9pPr marL="1828800" indent="-228600" algn="l">
            <a:defRPr sz="21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未获对方允许，不可以发布采访图文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给对方确认稿件的过程，可以修正口误、笔误、以偏概全、断章取义等多种问题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8135699" y="629743"/>
        <a:ext cx="2380536" cy="3792220"/>
      </dsp:txXfrm>
    </dsp:sp>
    <dsp:sp modelId="{CAF6A44E-174D-4D73-BBC0-9FC10FA804B9}">
      <dsp:nvSpPr>
        <dsp:cNvPr id="3" name="矩形 2"/>
        <dsp:cNvSpPr/>
      </dsp:nvSpPr>
      <dsp:spPr bwMode="white">
        <a:xfrm>
          <a:off x="0" y="24943"/>
          <a:ext cx="2380536" cy="604800"/>
        </a:xfrm>
        <a:prstGeom prst="rect">
          <a:avLst/>
        </a:prstGeom>
        <a:noFill/>
        <a:ln>
          <a:noFill/>
        </a:ln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49352" tIns="149352" rIns="149352" bIns="80010" anchor="t"/>
        <a:lstStyle>
          <a:lvl1pPr algn="l">
            <a:defRPr sz="2100"/>
          </a:lvl1pPr>
          <a:lvl2pPr marL="171450" indent="-171450" algn="l">
            <a:defRPr sz="1600"/>
          </a:lvl2pPr>
          <a:lvl3pPr marL="342900" indent="-171450" algn="l">
            <a:defRPr sz="1600"/>
          </a:lvl3pPr>
          <a:lvl4pPr marL="514350" indent="-171450" algn="l">
            <a:defRPr sz="1600"/>
          </a:lvl4pPr>
          <a:lvl5pPr marL="685800" indent="-171450" algn="l">
            <a:defRPr sz="1600"/>
          </a:lvl5pPr>
          <a:lvl6pPr marL="857250" indent="-171450" algn="l">
            <a:defRPr sz="1600"/>
          </a:lvl6pPr>
          <a:lvl7pPr marL="1028700" indent="-171450" algn="l">
            <a:defRPr sz="1600"/>
          </a:lvl7pPr>
          <a:lvl8pPr marL="1200150" indent="-171450" algn="l">
            <a:defRPr sz="1600"/>
          </a:lvl8pPr>
          <a:lvl9pPr marL="1371600" indent="-171450" algn="l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latin typeface="微软雅黑" panose="020B0503020204020204" charset="-122"/>
              <a:ea typeface="微软雅黑" panose="020B0503020204020204" charset="-122"/>
            </a:rPr>
            <a:t>9 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主题验证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0" y="24943"/>
        <a:ext cx="2380536" cy="604800"/>
      </dsp:txXfrm>
    </dsp:sp>
    <dsp:sp modelId="{1E817AA8-5A37-4644-9254-A1E7980637B5}">
      <dsp:nvSpPr>
        <dsp:cNvPr id="7" name="右箭头 6"/>
        <dsp:cNvSpPr/>
      </dsp:nvSpPr>
      <dsp:spPr bwMode="white">
        <a:xfrm>
          <a:off x="2719764" y="31000"/>
          <a:ext cx="765067" cy="592685"/>
        </a:xfrm>
        <a:prstGeom prst="rightArrow">
          <a:avLst>
            <a:gd name="adj1" fmla="val 60000"/>
            <a:gd name="adj2" fmla="val 50000"/>
          </a:avLst>
        </a:prstGeom>
        <a:noFill/>
        <a:ln>
          <a:noFill/>
        </a:ln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0" tIns="0" rIns="0" bIns="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2719764" y="31000"/>
        <a:ext cx="765067" cy="592685"/>
      </dsp:txXfrm>
    </dsp:sp>
    <dsp:sp modelId="{D8686130-E958-4F9D-9269-6FA1732D0A73}">
      <dsp:nvSpPr>
        <dsp:cNvPr id="8" name="矩形 7"/>
        <dsp:cNvSpPr/>
      </dsp:nvSpPr>
      <dsp:spPr bwMode="white">
        <a:xfrm>
          <a:off x="3824059" y="24943"/>
          <a:ext cx="2380536" cy="604800"/>
        </a:xfrm>
        <a:prstGeom prst="rect">
          <a:avLst/>
        </a:prstGeom>
        <a:noFill/>
        <a:ln>
          <a:noFill/>
        </a:ln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49352" tIns="149352" rIns="149352" bIns="80010" anchor="t"/>
        <a:lstStyle>
          <a:lvl1pPr algn="l">
            <a:defRPr sz="2100"/>
          </a:lvl1pPr>
          <a:lvl2pPr marL="171450" indent="-171450" algn="l">
            <a:defRPr sz="1600"/>
          </a:lvl2pPr>
          <a:lvl3pPr marL="342900" indent="-171450" algn="l">
            <a:defRPr sz="1600"/>
          </a:lvl3pPr>
          <a:lvl4pPr marL="514350" indent="-171450" algn="l">
            <a:defRPr sz="1600"/>
          </a:lvl4pPr>
          <a:lvl5pPr marL="685800" indent="-171450" algn="l">
            <a:defRPr sz="1600"/>
          </a:lvl5pPr>
          <a:lvl6pPr marL="857250" indent="-171450" algn="l">
            <a:defRPr sz="1600"/>
          </a:lvl6pPr>
          <a:lvl7pPr marL="1028700" indent="-171450" algn="l">
            <a:defRPr sz="1600"/>
          </a:lvl7pPr>
          <a:lvl8pPr marL="1200150" indent="-171450" algn="l">
            <a:defRPr sz="1600"/>
          </a:lvl8pPr>
          <a:lvl9pPr marL="1371600" indent="-171450" algn="l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latin typeface="微软雅黑" panose="020B0503020204020204" charset="-122"/>
              <a:ea typeface="微软雅黑" panose="020B0503020204020204" charset="-122"/>
            </a:rPr>
            <a:t>10 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撰稿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3824059" y="24943"/>
        <a:ext cx="2380536" cy="604800"/>
      </dsp:txXfrm>
    </dsp:sp>
    <dsp:sp modelId="{F8D5EB2A-738F-4E50-B014-79322171C96A}">
      <dsp:nvSpPr>
        <dsp:cNvPr id="12" name="右箭头 11"/>
        <dsp:cNvSpPr/>
      </dsp:nvSpPr>
      <dsp:spPr bwMode="white">
        <a:xfrm>
          <a:off x="6543824" y="31000"/>
          <a:ext cx="765067" cy="592685"/>
        </a:xfrm>
        <a:prstGeom prst="rightArrow">
          <a:avLst>
            <a:gd name="adj1" fmla="val 60000"/>
            <a:gd name="adj2" fmla="val 50000"/>
          </a:avLst>
        </a:prstGeom>
        <a:noFill/>
        <a:ln>
          <a:noFill/>
        </a:ln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0" tIns="0" rIns="0" bIns="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6543824" y="31000"/>
        <a:ext cx="765067" cy="592685"/>
      </dsp:txXfrm>
    </dsp:sp>
    <dsp:sp modelId="{C2722F97-5D1A-4260-B371-3A1E1DF124B3}">
      <dsp:nvSpPr>
        <dsp:cNvPr id="13" name="矩形 12"/>
        <dsp:cNvSpPr/>
      </dsp:nvSpPr>
      <dsp:spPr bwMode="white">
        <a:xfrm>
          <a:off x="7648119" y="24943"/>
          <a:ext cx="2380536" cy="604800"/>
        </a:xfrm>
        <a:prstGeom prst="rect">
          <a:avLst/>
        </a:prstGeom>
        <a:noFill/>
        <a:ln>
          <a:noFill/>
        </a:ln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49352" tIns="149352" rIns="149352" bIns="80010" anchor="t"/>
        <a:lstStyle>
          <a:lvl1pPr algn="l">
            <a:defRPr sz="2100"/>
          </a:lvl1pPr>
          <a:lvl2pPr marL="171450" indent="-171450" algn="l">
            <a:defRPr sz="1600"/>
          </a:lvl2pPr>
          <a:lvl3pPr marL="342900" indent="-171450" algn="l">
            <a:defRPr sz="1600"/>
          </a:lvl3pPr>
          <a:lvl4pPr marL="514350" indent="-171450" algn="l">
            <a:defRPr sz="1600"/>
          </a:lvl4pPr>
          <a:lvl5pPr marL="685800" indent="-171450" algn="l">
            <a:defRPr sz="1600"/>
          </a:lvl5pPr>
          <a:lvl6pPr marL="857250" indent="-171450" algn="l">
            <a:defRPr sz="1600"/>
          </a:lvl6pPr>
          <a:lvl7pPr marL="1028700" indent="-171450" algn="l">
            <a:defRPr sz="1600"/>
          </a:lvl7pPr>
          <a:lvl8pPr marL="1200150" indent="-171450" algn="l">
            <a:defRPr sz="1600"/>
          </a:lvl8pPr>
          <a:lvl9pPr marL="1371600" indent="-171450" algn="l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>
              <a:latin typeface="微软雅黑" panose="020B0503020204020204" charset="-122"/>
              <a:ea typeface="微软雅黑" panose="020B0503020204020204" charset="-122"/>
            </a:rPr>
            <a:t>11 </a:t>
          </a: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确认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7648119" y="24943"/>
        <a:ext cx="2380536" cy="6048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10516235" cy="1953895"/>
        <a:chOff x="0" y="0"/>
        <a:chExt cx="10516235" cy="1953895"/>
      </a:xfrm>
    </dsp:grpSpPr>
    <dsp:sp modelId="{5D9704F8-5A95-419F-B794-1E2F82666BDB}">
      <dsp:nvSpPr>
        <dsp:cNvPr id="3" name="矩形 2"/>
        <dsp:cNvSpPr/>
      </dsp:nvSpPr>
      <dsp:spPr bwMode="white">
        <a:xfrm>
          <a:off x="0" y="150117"/>
          <a:ext cx="2379239" cy="259200"/>
        </a:xfrm>
        <a:prstGeom prst="rect">
          <a:avLst/>
        </a:prstGeom>
      </dsp:spPr>
      <dsp:style>
        <a:lnRef idx="2">
          <a:schemeClr val="accent2"/>
        </a:lnRef>
        <a:fillRef idx="1">
          <a:schemeClr val="accent2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64008" tIns="36576" rIns="64008" bIns="36576" anchor="ctr"/>
        <a:lstStyle>
          <a:lvl1pPr algn="ctr">
            <a:defRPr sz="900"/>
          </a:lvl1pPr>
          <a:lvl2pPr marL="57150" indent="-57150" algn="ctr">
            <a:defRPr sz="700"/>
          </a:lvl2pPr>
          <a:lvl3pPr marL="114300" indent="-57150" algn="ctr">
            <a:defRPr sz="700"/>
          </a:lvl3pPr>
          <a:lvl4pPr marL="171450" indent="-57150" algn="ctr">
            <a:defRPr sz="700"/>
          </a:lvl4pPr>
          <a:lvl5pPr marL="228600" indent="-57150" algn="ctr">
            <a:defRPr sz="700"/>
          </a:lvl5pPr>
          <a:lvl6pPr marL="285750" indent="-57150" algn="ctr">
            <a:defRPr sz="700"/>
          </a:lvl6pPr>
          <a:lvl7pPr marL="342900" indent="-57150" algn="ctr">
            <a:defRPr sz="700"/>
          </a:lvl7pPr>
          <a:lvl8pPr marL="400050" indent="-57150" algn="ctr">
            <a:defRPr sz="700"/>
          </a:lvl8pPr>
          <a:lvl9pPr marL="457200" indent="-57150" algn="ctr">
            <a:defRPr sz="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原始问题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0" y="150117"/>
        <a:ext cx="2379239" cy="259200"/>
      </dsp:txXfrm>
    </dsp:sp>
    <dsp:sp modelId="{C0A6D3D8-DBC2-45B6-8DEF-789A72552BB4}">
      <dsp:nvSpPr>
        <dsp:cNvPr id="4" name="矩形 3"/>
        <dsp:cNvSpPr/>
      </dsp:nvSpPr>
      <dsp:spPr bwMode="white">
        <a:xfrm>
          <a:off x="0" y="409317"/>
          <a:ext cx="2379239" cy="1394460"/>
        </a:xfrm>
        <a:prstGeom prst="rect">
          <a:avLst/>
        </a:prstGeom>
      </dsp:spPr>
      <dsp:style>
        <a:lnRef idx="2">
          <a:schemeClr val="accent2">
            <a:tint val="40000"/>
            <a:alpha val="90000"/>
          </a:schemeClr>
        </a:lnRef>
        <a:fillRef idx="1">
          <a:schemeClr val="accent2">
            <a:tint val="40000"/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48006" tIns="48006" rIns="64008" bIns="72009" anchor="t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每天</a:t>
          </a:r>
          <a:r>
            <a:rPr lang="en-US" altLang="zh-CN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6</a:t>
          </a: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点起来晨跑，你是怎么做到的？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0" y="409317"/>
        <a:ext cx="2379239" cy="1394460"/>
      </dsp:txXfrm>
    </dsp:sp>
    <dsp:sp modelId="{3E0BA246-3456-471B-AD87-1436FD251DD8}">
      <dsp:nvSpPr>
        <dsp:cNvPr id="5" name="矩形 4"/>
        <dsp:cNvSpPr/>
      </dsp:nvSpPr>
      <dsp:spPr bwMode="white">
        <a:xfrm>
          <a:off x="2712332" y="150117"/>
          <a:ext cx="2379239" cy="259200"/>
        </a:xfrm>
        <a:prstGeom prst="rect">
          <a:avLst/>
        </a:prstGeom>
      </dsp:spPr>
      <dsp:style>
        <a:lnRef idx="2">
          <a:schemeClr val="accent3"/>
        </a:lnRef>
        <a:fillRef idx="1">
          <a:schemeClr val="accent3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64008" tIns="36576" rIns="64008" bIns="36576" anchor="ctr"/>
        <a:lstStyle>
          <a:lvl1pPr algn="ctr">
            <a:defRPr sz="900"/>
          </a:lvl1pPr>
          <a:lvl2pPr marL="57150" indent="-57150" algn="ctr">
            <a:defRPr sz="700"/>
          </a:lvl2pPr>
          <a:lvl3pPr marL="114300" indent="-57150" algn="ctr">
            <a:defRPr sz="700"/>
          </a:lvl3pPr>
          <a:lvl4pPr marL="171450" indent="-57150" algn="ctr">
            <a:defRPr sz="700"/>
          </a:lvl4pPr>
          <a:lvl5pPr marL="228600" indent="-57150" algn="ctr">
            <a:defRPr sz="700"/>
          </a:lvl5pPr>
          <a:lvl6pPr marL="285750" indent="-57150" algn="ctr">
            <a:defRPr sz="700"/>
          </a:lvl6pPr>
          <a:lvl7pPr marL="342900" indent="-57150" algn="ctr">
            <a:defRPr sz="700"/>
          </a:lvl7pPr>
          <a:lvl8pPr marL="400050" indent="-57150" algn="ctr">
            <a:defRPr sz="700"/>
          </a:lvl8pPr>
          <a:lvl9pPr marL="457200" indent="-57150" algn="ctr">
            <a:defRPr sz="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拆分问题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2712332" y="150117"/>
        <a:ext cx="2379239" cy="259200"/>
      </dsp:txXfrm>
    </dsp:sp>
    <dsp:sp modelId="{33CF15AD-8A19-4E9A-9BED-239A79CAF737}">
      <dsp:nvSpPr>
        <dsp:cNvPr id="6" name="矩形 5"/>
        <dsp:cNvSpPr/>
      </dsp:nvSpPr>
      <dsp:spPr bwMode="white">
        <a:xfrm>
          <a:off x="2712332" y="409317"/>
          <a:ext cx="2379239" cy="1394460"/>
        </a:xfrm>
        <a:prstGeom prst="rect">
          <a:avLst/>
        </a:prstGeom>
      </dsp:spPr>
      <dsp:style>
        <a:lnRef idx="2">
          <a:schemeClr val="accent3">
            <a:tint val="40000"/>
            <a:alpha val="90000"/>
          </a:schemeClr>
        </a:lnRef>
        <a:fillRef idx="1">
          <a:schemeClr val="accent3">
            <a:tint val="40000"/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48006" tIns="48006" rIns="64008" bIns="72009" anchor="t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以前你什么时候起床（求纵向对比）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什么时候开始的（求历史延续）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促使你晨跑的契机是什么（求原因）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有同伴一起吗，别人也能坚持吗（求横向对比）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过程中痛苦吗，最难熬是什么时候（求细节）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做到之后，你收获了什么（求成果）</a:t>
          </a:r>
          <a:r>
            <a:rPr lang="en-US" altLang="zh-CN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……</a:t>
          </a:r>
          <a:endParaRPr lang="en-US" altLang="zh-CN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2712332" y="409317"/>
        <a:ext cx="2379239" cy="1394460"/>
      </dsp:txXfrm>
    </dsp:sp>
    <dsp:sp modelId="{FC453BFD-315B-4968-86FA-B7D3125F3320}">
      <dsp:nvSpPr>
        <dsp:cNvPr id="7" name="矩形 6"/>
        <dsp:cNvSpPr/>
      </dsp:nvSpPr>
      <dsp:spPr bwMode="white">
        <a:xfrm>
          <a:off x="5424664" y="150117"/>
          <a:ext cx="2379239" cy="259200"/>
        </a:xfrm>
        <a:prstGeom prst="rect">
          <a:avLst/>
        </a:prstGeom>
      </dsp:spPr>
      <dsp:style>
        <a:lnRef idx="2">
          <a:schemeClr val="accent4"/>
        </a:lnRef>
        <a:fillRef idx="1">
          <a:schemeClr val="accent4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64008" tIns="36576" rIns="64008" bIns="36576" anchor="ctr"/>
        <a:lstStyle>
          <a:lvl1pPr algn="ctr">
            <a:defRPr sz="900"/>
          </a:lvl1pPr>
          <a:lvl2pPr marL="57150" indent="-57150" algn="ctr">
            <a:defRPr sz="700"/>
          </a:lvl2pPr>
          <a:lvl3pPr marL="114300" indent="-57150" algn="ctr">
            <a:defRPr sz="700"/>
          </a:lvl3pPr>
          <a:lvl4pPr marL="171450" indent="-57150" algn="ctr">
            <a:defRPr sz="700"/>
          </a:lvl4pPr>
          <a:lvl5pPr marL="228600" indent="-57150" algn="ctr">
            <a:defRPr sz="700"/>
          </a:lvl5pPr>
          <a:lvl6pPr marL="285750" indent="-57150" algn="ctr">
            <a:defRPr sz="700"/>
          </a:lvl6pPr>
          <a:lvl7pPr marL="342900" indent="-57150" algn="ctr">
            <a:defRPr sz="700"/>
          </a:lvl7pPr>
          <a:lvl8pPr marL="400050" indent="-57150" algn="ctr">
            <a:defRPr sz="700"/>
          </a:lvl8pPr>
          <a:lvl9pPr marL="457200" indent="-57150" algn="ctr">
            <a:defRPr sz="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>
              <a:latin typeface="微软雅黑" panose="020B0503020204020204" charset="-122"/>
              <a:ea typeface="微软雅黑" panose="020B0503020204020204" charset="-122"/>
            </a:rPr>
            <a:t>特征归纳</a:t>
          </a:r>
          <a:endParaRPr lang="zh-CN" altLang="en-US"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5424664" y="150117"/>
        <a:ext cx="2379239" cy="259200"/>
      </dsp:txXfrm>
    </dsp:sp>
    <dsp:sp modelId="{B357C82A-FE93-416B-AFBF-A74F9E99C4E4}">
      <dsp:nvSpPr>
        <dsp:cNvPr id="8" name="矩形 7"/>
        <dsp:cNvSpPr/>
      </dsp:nvSpPr>
      <dsp:spPr bwMode="white">
        <a:xfrm>
          <a:off x="5424664" y="409317"/>
          <a:ext cx="2379239" cy="1394460"/>
        </a:xfrm>
        <a:prstGeom prst="rect">
          <a:avLst/>
        </a:prstGeom>
      </dsp:spPr>
      <dsp:style>
        <a:lnRef idx="2">
          <a:schemeClr val="accent4">
            <a:tint val="40000"/>
            <a:alpha val="90000"/>
          </a:schemeClr>
        </a:lnRef>
        <a:fillRef idx="1">
          <a:schemeClr val="accent4">
            <a:tint val="40000"/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48006" tIns="48006" rIns="64008" bIns="72009" anchor="t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突破自我？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过人毅力？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自我认知？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与众不同？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克服苦难？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自我发展？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5424664" y="409317"/>
        <a:ext cx="2379239" cy="1394460"/>
      </dsp:txXfrm>
    </dsp:sp>
    <dsp:sp modelId="{8E384F38-B29F-4DE7-AEE8-0971629553E4}">
      <dsp:nvSpPr>
        <dsp:cNvPr id="9" name="矩形 8"/>
        <dsp:cNvSpPr/>
      </dsp:nvSpPr>
      <dsp:spPr bwMode="white">
        <a:xfrm>
          <a:off x="8136996" y="150117"/>
          <a:ext cx="2379239" cy="259200"/>
        </a:xfrm>
        <a:prstGeom prst="rect">
          <a:avLst/>
        </a:prstGeom>
      </dsp:spPr>
      <dsp:style>
        <a:lnRef idx="2">
          <a:schemeClr val="accent5"/>
        </a:lnRef>
        <a:fillRef idx="1">
          <a:schemeClr val="accent5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64008" tIns="36576" rIns="64008" bIns="36576" anchor="ctr"/>
        <a:lstStyle>
          <a:lvl1pPr algn="ctr">
            <a:defRPr sz="900"/>
          </a:lvl1pPr>
          <a:lvl2pPr marL="57150" indent="-57150" algn="ctr">
            <a:defRPr sz="700"/>
          </a:lvl2pPr>
          <a:lvl3pPr marL="114300" indent="-57150" algn="ctr">
            <a:defRPr sz="700"/>
          </a:lvl3pPr>
          <a:lvl4pPr marL="171450" indent="-57150" algn="ctr">
            <a:defRPr sz="700"/>
          </a:lvl4pPr>
          <a:lvl5pPr marL="228600" indent="-57150" algn="ctr">
            <a:defRPr sz="700"/>
          </a:lvl5pPr>
          <a:lvl6pPr marL="285750" indent="-57150" algn="ctr">
            <a:defRPr sz="700"/>
          </a:lvl6pPr>
          <a:lvl7pPr marL="342900" indent="-57150" algn="ctr">
            <a:defRPr sz="700"/>
          </a:lvl7pPr>
          <a:lvl8pPr marL="400050" indent="-57150" algn="ctr">
            <a:defRPr sz="700"/>
          </a:lvl8pPr>
          <a:lvl9pPr marL="457200" indent="-57150" algn="ctr">
            <a:defRPr sz="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>
              <a:latin typeface="微软雅黑" panose="020B0503020204020204" charset="-122"/>
              <a:ea typeface="微软雅黑" panose="020B0503020204020204" charset="-122"/>
            </a:rPr>
            <a:t>提问与撰稿的关系</a:t>
          </a:r>
          <a:endParaRPr lang="zh-CN"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8136996" y="150117"/>
        <a:ext cx="2379239" cy="259200"/>
      </dsp:txXfrm>
    </dsp:sp>
    <dsp:sp modelId="{7BF47C05-D29D-4E62-9BAE-C9350F888583}">
      <dsp:nvSpPr>
        <dsp:cNvPr id="10" name="矩形 9"/>
        <dsp:cNvSpPr/>
      </dsp:nvSpPr>
      <dsp:spPr bwMode="white">
        <a:xfrm>
          <a:off x="8136996" y="409317"/>
          <a:ext cx="2379239" cy="1394460"/>
        </a:xfrm>
        <a:prstGeom prst="rect">
          <a:avLst/>
        </a:prstGeom>
      </dsp:spPr>
      <dsp:style>
        <a:lnRef idx="2">
          <a:schemeClr val="accent5">
            <a:tint val="40000"/>
            <a:alpha val="90000"/>
          </a:schemeClr>
        </a:lnRef>
        <a:fillRef idx="1">
          <a:schemeClr val="accent5">
            <a:tint val="40000"/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48006" tIns="48006" rIns="64008" bIns="72009" anchor="t"/>
        <a:lstStyle>
          <a:lvl1pPr algn="l">
            <a:defRPr sz="900"/>
          </a:lvl1pPr>
          <a:lvl2pPr marL="57150" indent="-57150" algn="l">
            <a:defRPr sz="900"/>
          </a:lvl2pPr>
          <a:lvl3pPr marL="114300" indent="-57150" algn="l">
            <a:defRPr sz="900"/>
          </a:lvl3pPr>
          <a:lvl4pPr marL="171450" indent="-57150" algn="l">
            <a:defRPr sz="900"/>
          </a:lvl4pPr>
          <a:lvl5pPr marL="228600" indent="-57150" algn="l">
            <a:defRPr sz="900"/>
          </a:lvl5pPr>
          <a:lvl6pPr marL="285750" indent="-57150" algn="l">
            <a:defRPr sz="900"/>
          </a:lvl6pPr>
          <a:lvl7pPr marL="342900" indent="-57150" algn="l">
            <a:defRPr sz="900"/>
          </a:lvl7pPr>
          <a:lvl8pPr marL="400050" indent="-57150" algn="l">
            <a:defRPr sz="900"/>
          </a:lvl8pPr>
          <a:lvl9pPr marL="457200" indent="-57150" algn="l">
            <a:defRPr sz="9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通过类似的</a:t>
          </a:r>
          <a:r>
            <a:rPr lang="en-US" altLang="zh-CN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10</a:t>
          </a:r>
          <a:r>
            <a: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rPr>
            <a:t>个问题，寻找最动人的细节，提炼最具共性的特征，修正为撰稿主题</a:t>
          </a:r>
          <a:endParaRPr lang="zh-CN" altLang="en-US">
            <a:solidFill>
              <a:schemeClr val="dk1"/>
            </a:solidFill>
            <a:latin typeface="微软雅黑" panose="020B0503020204020204" charset="-122"/>
            <a:ea typeface="微软雅黑" panose="020B0503020204020204" charset="-122"/>
          </a:endParaRPr>
        </a:p>
      </dsp:txBody>
      <dsp:txXfrm>
        <a:off x="8136996" y="409317"/>
        <a:ext cx="2379239" cy="13944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>
          <dgm:prSet csTypeId="urn:microsoft.com/office/officeart/2005/8/colors/accent6_5"/>
        </dgm:pt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srcNode" val="parTx"/>
            <dgm:param type="dstNode" val="parTx"/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>
          <dgm:prSet csTypeId="urn:microsoft.com/office/officeart/2005/8/colors/accent6_5"/>
        </dgm:pt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srcNode" val="parTx"/>
            <dgm:param type="dstNode" val="parTx"/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>
          <dgm:prSet csTypeId="urn:microsoft.com/office/officeart/2005/8/colors/accent6_5"/>
        </dgm:pt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srcNode" val="parTx"/>
            <dgm:param type="dstNode" val="parTx"/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>
          <dgm:prSet csTypeId="urn:microsoft.com/office/officeart/2005/8/colors/accent6_5"/>
        </dgm:pt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7" Type="http://schemas.openxmlformats.org/officeDocument/2006/relationships/tags" Target="../tags/tag16.xml"/><Relationship Id="rId16" Type="http://schemas.openxmlformats.org/officeDocument/2006/relationships/tags" Target="../tags/tag15.xml"/><Relationship Id="rId15" Type="http://schemas.openxmlformats.org/officeDocument/2006/relationships/tags" Target="../tags/tag14.xml"/><Relationship Id="rId14" Type="http://schemas.openxmlformats.org/officeDocument/2006/relationships/tags" Target="../tags/tag13.xml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77.xml"/><Relationship Id="rId4" Type="http://schemas.openxmlformats.org/officeDocument/2006/relationships/tags" Target="../tags/tag76.xml"/><Relationship Id="rId3" Type="http://schemas.openxmlformats.org/officeDocument/2006/relationships/tags" Target="../tags/tag75.xml"/><Relationship Id="rId2" Type="http://schemas.openxmlformats.org/officeDocument/2006/relationships/tags" Target="../tags/tag74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85.xml"/><Relationship Id="rId8" Type="http://schemas.openxmlformats.org/officeDocument/2006/relationships/tags" Target="../tags/tag84.xml"/><Relationship Id="rId7" Type="http://schemas.openxmlformats.org/officeDocument/2006/relationships/tags" Target="../tags/tag83.xml"/><Relationship Id="rId6" Type="http://schemas.openxmlformats.org/officeDocument/2006/relationships/tags" Target="../tags/tag82.xml"/><Relationship Id="rId5" Type="http://schemas.openxmlformats.org/officeDocument/2006/relationships/tags" Target="../tags/tag81.xml"/><Relationship Id="rId4" Type="http://schemas.openxmlformats.org/officeDocument/2006/relationships/tags" Target="../tags/tag80.xml"/><Relationship Id="rId3" Type="http://schemas.openxmlformats.org/officeDocument/2006/relationships/tags" Target="../tags/tag79.xml"/><Relationship Id="rId2" Type="http://schemas.openxmlformats.org/officeDocument/2006/relationships/tags" Target="../tags/tag78.xml"/><Relationship Id="rId15" Type="http://schemas.openxmlformats.org/officeDocument/2006/relationships/tags" Target="../tags/tag91.xml"/><Relationship Id="rId14" Type="http://schemas.openxmlformats.org/officeDocument/2006/relationships/tags" Target="../tags/tag90.xml"/><Relationship Id="rId13" Type="http://schemas.openxmlformats.org/officeDocument/2006/relationships/tags" Target="../tags/tag89.xml"/><Relationship Id="rId12" Type="http://schemas.openxmlformats.org/officeDocument/2006/relationships/tags" Target="../tags/tag88.xml"/><Relationship Id="rId11" Type="http://schemas.openxmlformats.org/officeDocument/2006/relationships/tags" Target="../tags/tag87.xml"/><Relationship Id="rId10" Type="http://schemas.openxmlformats.org/officeDocument/2006/relationships/tags" Target="../tags/tag86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21.xml"/><Relationship Id="rId5" Type="http://schemas.openxmlformats.org/officeDocument/2006/relationships/tags" Target="../tags/tag20.xml"/><Relationship Id="rId4" Type="http://schemas.openxmlformats.org/officeDocument/2006/relationships/tags" Target="../tags/tag19.xml"/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1" Type="http://schemas.openxmlformats.org/officeDocument/2006/relationships/tags" Target="../tags/tag41.xml"/><Relationship Id="rId20" Type="http://schemas.openxmlformats.org/officeDocument/2006/relationships/tags" Target="../tags/tag40.xml"/><Relationship Id="rId2" Type="http://schemas.openxmlformats.org/officeDocument/2006/relationships/tags" Target="../tags/tag22.xml"/><Relationship Id="rId19" Type="http://schemas.openxmlformats.org/officeDocument/2006/relationships/tags" Target="../tags/tag39.xml"/><Relationship Id="rId18" Type="http://schemas.openxmlformats.org/officeDocument/2006/relationships/tags" Target="../tags/tag38.xml"/><Relationship Id="rId17" Type="http://schemas.openxmlformats.org/officeDocument/2006/relationships/tags" Target="../tags/tag37.xml"/><Relationship Id="rId16" Type="http://schemas.openxmlformats.org/officeDocument/2006/relationships/tags" Target="../tags/tag36.xml"/><Relationship Id="rId15" Type="http://schemas.openxmlformats.org/officeDocument/2006/relationships/tags" Target="../tags/tag35.xml"/><Relationship Id="rId14" Type="http://schemas.openxmlformats.org/officeDocument/2006/relationships/tags" Target="../tags/tag34.xml"/><Relationship Id="rId13" Type="http://schemas.openxmlformats.org/officeDocument/2006/relationships/tags" Target="../tags/tag33.xml"/><Relationship Id="rId12" Type="http://schemas.openxmlformats.org/officeDocument/2006/relationships/tags" Target="../tags/tag32.xml"/><Relationship Id="rId11" Type="http://schemas.openxmlformats.org/officeDocument/2006/relationships/tags" Target="../tags/tag31.xml"/><Relationship Id="rId10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47.xml"/><Relationship Id="rId6" Type="http://schemas.openxmlformats.org/officeDocument/2006/relationships/tags" Target="../tags/tag46.xml"/><Relationship Id="rId5" Type="http://schemas.openxmlformats.org/officeDocument/2006/relationships/tags" Target="../tags/tag45.xml"/><Relationship Id="rId4" Type="http://schemas.openxmlformats.org/officeDocument/2006/relationships/tags" Target="../tags/tag44.xml"/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55.xml"/><Relationship Id="rId8" Type="http://schemas.openxmlformats.org/officeDocument/2006/relationships/tags" Target="../tags/tag54.xml"/><Relationship Id="rId7" Type="http://schemas.openxmlformats.org/officeDocument/2006/relationships/tags" Target="../tags/tag53.xml"/><Relationship Id="rId6" Type="http://schemas.openxmlformats.org/officeDocument/2006/relationships/tags" Target="../tags/tag52.xml"/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59.xml"/><Relationship Id="rId4" Type="http://schemas.openxmlformats.org/officeDocument/2006/relationships/tags" Target="../tags/tag58.xml"/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62.xml"/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68.xml"/><Relationship Id="rId6" Type="http://schemas.openxmlformats.org/officeDocument/2006/relationships/tags" Target="../tags/tag67.xml"/><Relationship Id="rId5" Type="http://schemas.openxmlformats.org/officeDocument/2006/relationships/tags" Target="../tags/tag66.xml"/><Relationship Id="rId4" Type="http://schemas.openxmlformats.org/officeDocument/2006/relationships/tags" Target="../tags/tag65.xml"/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73.xml"/><Relationship Id="rId5" Type="http://schemas.openxmlformats.org/officeDocument/2006/relationships/tags" Target="../tags/tag72.xml"/><Relationship Id="rId4" Type="http://schemas.openxmlformats.org/officeDocument/2006/relationships/tags" Target="../tags/tag71.xml"/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: 形状 6"/>
          <p:cNvSpPr/>
          <p:nvPr>
            <p:custDataLst>
              <p:tags r:id="rId2"/>
            </p:custDataLst>
          </p:nvPr>
        </p:nvSpPr>
        <p:spPr>
          <a:xfrm>
            <a:off x="11123272" y="-7618"/>
            <a:ext cx="1068729" cy="1052118"/>
          </a:xfrm>
          <a:custGeom>
            <a:avLst/>
            <a:gdLst>
              <a:gd name="connsiteX0" fmla="*/ 65352 w 1068729"/>
              <a:gd name="connsiteY0" fmla="*/ 0 h 1052118"/>
              <a:gd name="connsiteX1" fmla="*/ 1068729 w 1068729"/>
              <a:gd name="connsiteY1" fmla="*/ 0 h 1052118"/>
              <a:gd name="connsiteX2" fmla="*/ 1068729 w 1068729"/>
              <a:gd name="connsiteY2" fmla="*/ 977750 h 1052118"/>
              <a:gd name="connsiteX3" fmla="*/ 1040113 w 1068729"/>
              <a:gd name="connsiteY3" fmla="*/ 993283 h 1052118"/>
              <a:gd name="connsiteX4" fmla="*/ 748689 w 1068729"/>
              <a:gd name="connsiteY4" fmla="*/ 1052118 h 1052118"/>
              <a:gd name="connsiteX5" fmla="*/ 0 w 1068729"/>
              <a:gd name="connsiteY5" fmla="*/ 303429 h 1052118"/>
              <a:gd name="connsiteX6" fmla="*/ 58836 w 1068729"/>
              <a:gd name="connsiteY6" fmla="*/ 12005 h 1052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68729" h="1052118">
                <a:moveTo>
                  <a:pt x="65352" y="0"/>
                </a:moveTo>
                <a:lnTo>
                  <a:pt x="1068729" y="0"/>
                </a:lnTo>
                <a:lnTo>
                  <a:pt x="1068729" y="977750"/>
                </a:lnTo>
                <a:lnTo>
                  <a:pt x="1040113" y="993283"/>
                </a:lnTo>
                <a:cubicBezTo>
                  <a:pt x="950541" y="1031168"/>
                  <a:pt x="852062" y="1052118"/>
                  <a:pt x="748689" y="1052118"/>
                </a:cubicBezTo>
                <a:cubicBezTo>
                  <a:pt x="335199" y="1052118"/>
                  <a:pt x="0" y="716919"/>
                  <a:pt x="0" y="303429"/>
                </a:cubicBezTo>
                <a:cubicBezTo>
                  <a:pt x="0" y="200056"/>
                  <a:pt x="20950" y="101577"/>
                  <a:pt x="58836" y="1200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椭圆 7"/>
          <p:cNvSpPr/>
          <p:nvPr>
            <p:custDataLst>
              <p:tags r:id="rId3"/>
            </p:custDataLst>
          </p:nvPr>
        </p:nvSpPr>
        <p:spPr>
          <a:xfrm>
            <a:off x="8028940" y="458470"/>
            <a:ext cx="741680" cy="74168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任意多边形: 形状 8"/>
          <p:cNvSpPr/>
          <p:nvPr>
            <p:custDataLst>
              <p:tags r:id="rId4"/>
            </p:custDataLst>
          </p:nvPr>
        </p:nvSpPr>
        <p:spPr>
          <a:xfrm>
            <a:off x="3286975" y="-7618"/>
            <a:ext cx="1458561" cy="584280"/>
          </a:xfrm>
          <a:custGeom>
            <a:avLst/>
            <a:gdLst>
              <a:gd name="connsiteX0" fmla="*/ 0 w 1458561"/>
              <a:gd name="connsiteY0" fmla="*/ 0 h 584280"/>
              <a:gd name="connsiteX1" fmla="*/ 1458561 w 1458561"/>
              <a:gd name="connsiteY1" fmla="*/ 0 h 584280"/>
              <a:gd name="connsiteX2" fmla="*/ 1419134 w 1458561"/>
              <a:gd name="connsiteY2" fmla="*/ 127015 h 584280"/>
              <a:gd name="connsiteX3" fmla="*/ 729281 w 1458561"/>
              <a:gd name="connsiteY3" fmla="*/ 584280 h 584280"/>
              <a:gd name="connsiteX4" fmla="*/ 39427 w 1458561"/>
              <a:gd name="connsiteY4" fmla="*/ 127015 h 58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8561" h="584280">
                <a:moveTo>
                  <a:pt x="0" y="0"/>
                </a:moveTo>
                <a:lnTo>
                  <a:pt x="1458561" y="0"/>
                </a:lnTo>
                <a:lnTo>
                  <a:pt x="1419134" y="127015"/>
                </a:lnTo>
                <a:cubicBezTo>
                  <a:pt x="1305477" y="395731"/>
                  <a:pt x="1039398" y="584280"/>
                  <a:pt x="729281" y="584280"/>
                </a:cubicBezTo>
                <a:cubicBezTo>
                  <a:pt x="419163" y="584280"/>
                  <a:pt x="153084" y="395731"/>
                  <a:pt x="39427" y="12701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任意多边形: 形状 9"/>
          <p:cNvSpPr/>
          <p:nvPr>
            <p:custDataLst>
              <p:tags r:id="rId5"/>
            </p:custDataLst>
          </p:nvPr>
        </p:nvSpPr>
        <p:spPr>
          <a:xfrm>
            <a:off x="5198745" y="5929630"/>
            <a:ext cx="1828800" cy="938530"/>
          </a:xfrm>
          <a:custGeom>
            <a:avLst/>
            <a:gdLst>
              <a:gd name="connsiteX0" fmla="*/ 1058486 w 2116971"/>
              <a:gd name="connsiteY0" fmla="*/ 0 h 1086707"/>
              <a:gd name="connsiteX1" fmla="*/ 2116971 w 2116971"/>
              <a:gd name="connsiteY1" fmla="*/ 1058486 h 1086707"/>
              <a:gd name="connsiteX2" fmla="*/ 2114126 w 2116971"/>
              <a:gd name="connsiteY2" fmla="*/ 1086707 h 1086707"/>
              <a:gd name="connsiteX3" fmla="*/ 2845 w 2116971"/>
              <a:gd name="connsiteY3" fmla="*/ 1086707 h 1086707"/>
              <a:gd name="connsiteX4" fmla="*/ 0 w 2116971"/>
              <a:gd name="connsiteY4" fmla="*/ 1058486 h 1086707"/>
              <a:gd name="connsiteX5" fmla="*/ 1058486 w 2116971"/>
              <a:gd name="connsiteY5" fmla="*/ 0 h 1086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16971" h="1086707">
                <a:moveTo>
                  <a:pt x="1058486" y="0"/>
                </a:moveTo>
                <a:cubicBezTo>
                  <a:pt x="1643071" y="0"/>
                  <a:pt x="2116971" y="473900"/>
                  <a:pt x="2116971" y="1058486"/>
                </a:cubicBezTo>
                <a:lnTo>
                  <a:pt x="2114126" y="1086707"/>
                </a:lnTo>
                <a:lnTo>
                  <a:pt x="2845" y="1086707"/>
                </a:lnTo>
                <a:lnTo>
                  <a:pt x="0" y="1058486"/>
                </a:lnTo>
                <a:cubicBezTo>
                  <a:pt x="0" y="473900"/>
                  <a:pt x="473899" y="0"/>
                  <a:pt x="105848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任意多边形: 形状 10"/>
          <p:cNvSpPr/>
          <p:nvPr>
            <p:custDataLst>
              <p:tags r:id="rId6"/>
            </p:custDataLst>
          </p:nvPr>
        </p:nvSpPr>
        <p:spPr>
          <a:xfrm>
            <a:off x="10946322" y="6275098"/>
            <a:ext cx="1035780" cy="593238"/>
          </a:xfrm>
          <a:custGeom>
            <a:avLst/>
            <a:gdLst>
              <a:gd name="connsiteX0" fmla="*/ 517890 w 1035780"/>
              <a:gd name="connsiteY0" fmla="*/ 0 h 593238"/>
              <a:gd name="connsiteX1" fmla="*/ 1035780 w 1035780"/>
              <a:gd name="connsiteY1" fmla="*/ 517890 h 593238"/>
              <a:gd name="connsiteX2" fmla="*/ 1028184 w 1035780"/>
              <a:gd name="connsiteY2" fmla="*/ 593238 h 593238"/>
              <a:gd name="connsiteX3" fmla="*/ 7596 w 1035780"/>
              <a:gd name="connsiteY3" fmla="*/ 593238 h 593238"/>
              <a:gd name="connsiteX4" fmla="*/ 0 w 1035780"/>
              <a:gd name="connsiteY4" fmla="*/ 517890 h 593238"/>
              <a:gd name="connsiteX5" fmla="*/ 517890 w 1035780"/>
              <a:gd name="connsiteY5" fmla="*/ 0 h 593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35780" h="593238">
                <a:moveTo>
                  <a:pt x="517890" y="0"/>
                </a:moveTo>
                <a:cubicBezTo>
                  <a:pt x="803913" y="0"/>
                  <a:pt x="1035780" y="231867"/>
                  <a:pt x="1035780" y="517890"/>
                </a:cubicBezTo>
                <a:lnTo>
                  <a:pt x="1028184" y="593238"/>
                </a:lnTo>
                <a:lnTo>
                  <a:pt x="7596" y="593238"/>
                </a:lnTo>
                <a:lnTo>
                  <a:pt x="0" y="517890"/>
                </a:lnTo>
                <a:cubicBezTo>
                  <a:pt x="0" y="231867"/>
                  <a:pt x="231867" y="0"/>
                  <a:pt x="5178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任意多边形: 形状 11"/>
          <p:cNvSpPr/>
          <p:nvPr>
            <p:custDataLst>
              <p:tags r:id="rId7"/>
            </p:custDataLst>
          </p:nvPr>
        </p:nvSpPr>
        <p:spPr>
          <a:xfrm>
            <a:off x="-19023" y="6184430"/>
            <a:ext cx="787186" cy="673570"/>
          </a:xfrm>
          <a:custGeom>
            <a:avLst/>
            <a:gdLst>
              <a:gd name="connsiteX0" fmla="*/ 269296 w 787186"/>
              <a:gd name="connsiteY0" fmla="*/ 0 h 673570"/>
              <a:gd name="connsiteX1" fmla="*/ 787186 w 787186"/>
              <a:gd name="connsiteY1" fmla="*/ 517890 h 673570"/>
              <a:gd name="connsiteX2" fmla="*/ 776665 w 787186"/>
              <a:gd name="connsiteY2" fmla="*/ 622263 h 673570"/>
              <a:gd name="connsiteX3" fmla="*/ 760738 w 787186"/>
              <a:gd name="connsiteY3" fmla="*/ 673570 h 673570"/>
              <a:gd name="connsiteX4" fmla="*/ 0 w 787186"/>
              <a:gd name="connsiteY4" fmla="*/ 673570 h 673570"/>
              <a:gd name="connsiteX5" fmla="*/ 0 w 787186"/>
              <a:gd name="connsiteY5" fmla="*/ 77450 h 673570"/>
              <a:gd name="connsiteX6" fmla="*/ 67710 w 787186"/>
              <a:gd name="connsiteY6" fmla="*/ 40699 h 673570"/>
              <a:gd name="connsiteX7" fmla="*/ 269296 w 787186"/>
              <a:gd name="connsiteY7" fmla="*/ 0 h 673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7186" h="673570">
                <a:moveTo>
                  <a:pt x="269296" y="0"/>
                </a:moveTo>
                <a:cubicBezTo>
                  <a:pt x="555319" y="0"/>
                  <a:pt x="787186" y="231867"/>
                  <a:pt x="787186" y="517890"/>
                </a:cubicBezTo>
                <a:cubicBezTo>
                  <a:pt x="787186" y="553643"/>
                  <a:pt x="783563" y="588550"/>
                  <a:pt x="776665" y="622263"/>
                </a:cubicBezTo>
                <a:lnTo>
                  <a:pt x="760738" y="673570"/>
                </a:lnTo>
                <a:lnTo>
                  <a:pt x="0" y="673570"/>
                </a:lnTo>
                <a:lnTo>
                  <a:pt x="0" y="77450"/>
                </a:lnTo>
                <a:lnTo>
                  <a:pt x="67710" y="40699"/>
                </a:lnTo>
                <a:cubicBezTo>
                  <a:pt x="129669" y="14492"/>
                  <a:pt x="197790" y="0"/>
                  <a:pt x="26929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KSO_Shape"/>
          <p:cNvSpPr/>
          <p:nvPr>
            <p:custDataLst>
              <p:tags r:id="rId8"/>
            </p:custDataLst>
          </p:nvPr>
        </p:nvSpPr>
        <p:spPr>
          <a:xfrm rot="13141020">
            <a:off x="501249" y="580255"/>
            <a:ext cx="193396" cy="170190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KSO_Shape"/>
          <p:cNvSpPr/>
          <p:nvPr>
            <p:custDataLst>
              <p:tags r:id="rId9"/>
            </p:custDataLst>
          </p:nvPr>
        </p:nvSpPr>
        <p:spPr>
          <a:xfrm rot="17100000">
            <a:off x="822325" y="3237230"/>
            <a:ext cx="215265" cy="189865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KSO_Shape"/>
          <p:cNvSpPr/>
          <p:nvPr>
            <p:custDataLst>
              <p:tags r:id="rId10"/>
            </p:custDataLst>
          </p:nvPr>
        </p:nvSpPr>
        <p:spPr>
          <a:xfrm rot="10154805">
            <a:off x="8432719" y="6115916"/>
            <a:ext cx="314402" cy="276676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KSO_Shape"/>
          <p:cNvSpPr/>
          <p:nvPr>
            <p:custDataLst>
              <p:tags r:id="rId11"/>
            </p:custDataLst>
          </p:nvPr>
        </p:nvSpPr>
        <p:spPr>
          <a:xfrm rot="11738950">
            <a:off x="10777434" y="2559938"/>
            <a:ext cx="314402" cy="276676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 184"/>
          <p:cNvSpPr/>
          <p:nvPr>
            <p:custDataLst>
              <p:tags r:id="rId12"/>
            </p:custDataLst>
          </p:nvPr>
        </p:nvSpPr>
        <p:spPr>
          <a:xfrm>
            <a:off x="726440" y="1936115"/>
            <a:ext cx="937895" cy="93789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3"/>
            </p:custDataLst>
          </p:nvPr>
        </p:nvSpPr>
        <p:spPr>
          <a:xfrm>
            <a:off x="2757714" y="1626870"/>
            <a:ext cx="6676572" cy="2129836"/>
          </a:xfrm>
        </p:spPr>
        <p:txBody>
          <a:bodyPr anchor="b">
            <a:normAutofit/>
          </a:bodyPr>
          <a:lstStyle>
            <a:lvl1pPr algn="ctr">
              <a:defRPr sz="6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14"/>
            </p:custDataLst>
          </p:nvPr>
        </p:nvSpPr>
        <p:spPr>
          <a:xfrm>
            <a:off x="2757714" y="3805238"/>
            <a:ext cx="6676572" cy="429861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任意多边形: 形状 21"/>
          <p:cNvSpPr/>
          <p:nvPr>
            <p:custDataLst>
              <p:tags r:id="rId2"/>
            </p:custDataLst>
          </p:nvPr>
        </p:nvSpPr>
        <p:spPr>
          <a:xfrm>
            <a:off x="-19023" y="6184430"/>
            <a:ext cx="787186" cy="673570"/>
          </a:xfrm>
          <a:custGeom>
            <a:avLst/>
            <a:gdLst>
              <a:gd name="connsiteX0" fmla="*/ 269296 w 787186"/>
              <a:gd name="connsiteY0" fmla="*/ 0 h 673570"/>
              <a:gd name="connsiteX1" fmla="*/ 787186 w 787186"/>
              <a:gd name="connsiteY1" fmla="*/ 517890 h 673570"/>
              <a:gd name="connsiteX2" fmla="*/ 776665 w 787186"/>
              <a:gd name="connsiteY2" fmla="*/ 622263 h 673570"/>
              <a:gd name="connsiteX3" fmla="*/ 760738 w 787186"/>
              <a:gd name="connsiteY3" fmla="*/ 673570 h 673570"/>
              <a:gd name="connsiteX4" fmla="*/ 0 w 787186"/>
              <a:gd name="connsiteY4" fmla="*/ 673570 h 673570"/>
              <a:gd name="connsiteX5" fmla="*/ 0 w 787186"/>
              <a:gd name="connsiteY5" fmla="*/ 77450 h 673570"/>
              <a:gd name="connsiteX6" fmla="*/ 67710 w 787186"/>
              <a:gd name="connsiteY6" fmla="*/ 40699 h 673570"/>
              <a:gd name="connsiteX7" fmla="*/ 269296 w 787186"/>
              <a:gd name="connsiteY7" fmla="*/ 0 h 673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7186" h="673570">
                <a:moveTo>
                  <a:pt x="269296" y="0"/>
                </a:moveTo>
                <a:cubicBezTo>
                  <a:pt x="555319" y="0"/>
                  <a:pt x="787186" y="231867"/>
                  <a:pt x="787186" y="517890"/>
                </a:cubicBezTo>
                <a:cubicBezTo>
                  <a:pt x="787186" y="553643"/>
                  <a:pt x="783563" y="588550"/>
                  <a:pt x="776665" y="622263"/>
                </a:cubicBezTo>
                <a:lnTo>
                  <a:pt x="760738" y="673570"/>
                </a:lnTo>
                <a:lnTo>
                  <a:pt x="0" y="673570"/>
                </a:lnTo>
                <a:lnTo>
                  <a:pt x="0" y="77450"/>
                </a:lnTo>
                <a:lnTo>
                  <a:pt x="67710" y="40699"/>
                </a:lnTo>
                <a:cubicBezTo>
                  <a:pt x="129669" y="14492"/>
                  <a:pt x="197790" y="0"/>
                  <a:pt x="26929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KSO_Shape"/>
          <p:cNvSpPr/>
          <p:nvPr>
            <p:custDataLst>
              <p:tags r:id="rId3"/>
            </p:custDataLst>
          </p:nvPr>
        </p:nvSpPr>
        <p:spPr>
          <a:xfrm rot="10154805">
            <a:off x="9917984" y="4903701"/>
            <a:ext cx="314402" cy="276676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KSO_Shape"/>
          <p:cNvSpPr/>
          <p:nvPr>
            <p:custDataLst>
              <p:tags r:id="rId4"/>
            </p:custDataLst>
          </p:nvPr>
        </p:nvSpPr>
        <p:spPr>
          <a:xfrm rot="13326744">
            <a:off x="1309516" y="4641761"/>
            <a:ext cx="629464" cy="553932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任意多边形: 形状 16"/>
          <p:cNvSpPr/>
          <p:nvPr>
            <p:custDataLst>
              <p:tags r:id="rId5"/>
            </p:custDataLst>
          </p:nvPr>
        </p:nvSpPr>
        <p:spPr>
          <a:xfrm>
            <a:off x="11123272" y="-7618"/>
            <a:ext cx="1068729" cy="1052118"/>
          </a:xfrm>
          <a:custGeom>
            <a:avLst/>
            <a:gdLst>
              <a:gd name="connsiteX0" fmla="*/ 65352 w 1068729"/>
              <a:gd name="connsiteY0" fmla="*/ 0 h 1052118"/>
              <a:gd name="connsiteX1" fmla="*/ 1068729 w 1068729"/>
              <a:gd name="connsiteY1" fmla="*/ 0 h 1052118"/>
              <a:gd name="connsiteX2" fmla="*/ 1068729 w 1068729"/>
              <a:gd name="connsiteY2" fmla="*/ 977750 h 1052118"/>
              <a:gd name="connsiteX3" fmla="*/ 1040113 w 1068729"/>
              <a:gd name="connsiteY3" fmla="*/ 993283 h 1052118"/>
              <a:gd name="connsiteX4" fmla="*/ 748689 w 1068729"/>
              <a:gd name="connsiteY4" fmla="*/ 1052118 h 1052118"/>
              <a:gd name="connsiteX5" fmla="*/ 0 w 1068729"/>
              <a:gd name="connsiteY5" fmla="*/ 303429 h 1052118"/>
              <a:gd name="connsiteX6" fmla="*/ 58836 w 1068729"/>
              <a:gd name="connsiteY6" fmla="*/ 12005 h 1052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68729" h="1052118">
                <a:moveTo>
                  <a:pt x="65352" y="0"/>
                </a:moveTo>
                <a:lnTo>
                  <a:pt x="1068729" y="0"/>
                </a:lnTo>
                <a:lnTo>
                  <a:pt x="1068729" y="977750"/>
                </a:lnTo>
                <a:lnTo>
                  <a:pt x="1040113" y="993283"/>
                </a:lnTo>
                <a:cubicBezTo>
                  <a:pt x="950541" y="1031168"/>
                  <a:pt x="852062" y="1052118"/>
                  <a:pt x="748689" y="1052118"/>
                </a:cubicBezTo>
                <a:cubicBezTo>
                  <a:pt x="335199" y="1052118"/>
                  <a:pt x="0" y="716919"/>
                  <a:pt x="0" y="303429"/>
                </a:cubicBezTo>
                <a:cubicBezTo>
                  <a:pt x="0" y="200056"/>
                  <a:pt x="20950" y="101577"/>
                  <a:pt x="58836" y="1200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椭圆 17"/>
          <p:cNvSpPr/>
          <p:nvPr>
            <p:custDataLst>
              <p:tags r:id="rId6"/>
            </p:custDataLst>
          </p:nvPr>
        </p:nvSpPr>
        <p:spPr>
          <a:xfrm>
            <a:off x="1356530" y="1364203"/>
            <a:ext cx="1497378" cy="149737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任意多边形: 形状 18"/>
          <p:cNvSpPr/>
          <p:nvPr>
            <p:custDataLst>
              <p:tags r:id="rId7"/>
            </p:custDataLst>
          </p:nvPr>
        </p:nvSpPr>
        <p:spPr>
          <a:xfrm>
            <a:off x="8090535" y="-7620"/>
            <a:ext cx="1047750" cy="419735"/>
          </a:xfrm>
          <a:custGeom>
            <a:avLst/>
            <a:gdLst>
              <a:gd name="connsiteX0" fmla="*/ 0 w 1458561"/>
              <a:gd name="connsiteY0" fmla="*/ 0 h 584280"/>
              <a:gd name="connsiteX1" fmla="*/ 1458561 w 1458561"/>
              <a:gd name="connsiteY1" fmla="*/ 0 h 584280"/>
              <a:gd name="connsiteX2" fmla="*/ 1419134 w 1458561"/>
              <a:gd name="connsiteY2" fmla="*/ 127015 h 584280"/>
              <a:gd name="connsiteX3" fmla="*/ 729281 w 1458561"/>
              <a:gd name="connsiteY3" fmla="*/ 584280 h 584280"/>
              <a:gd name="connsiteX4" fmla="*/ 39427 w 1458561"/>
              <a:gd name="connsiteY4" fmla="*/ 127015 h 58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8561" h="584280">
                <a:moveTo>
                  <a:pt x="0" y="0"/>
                </a:moveTo>
                <a:lnTo>
                  <a:pt x="1458561" y="0"/>
                </a:lnTo>
                <a:lnTo>
                  <a:pt x="1419134" y="127015"/>
                </a:lnTo>
                <a:cubicBezTo>
                  <a:pt x="1305477" y="395731"/>
                  <a:pt x="1039398" y="584280"/>
                  <a:pt x="729281" y="584280"/>
                </a:cubicBezTo>
                <a:cubicBezTo>
                  <a:pt x="419163" y="584280"/>
                  <a:pt x="153084" y="395731"/>
                  <a:pt x="39427" y="12701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KSO_Shape"/>
          <p:cNvSpPr/>
          <p:nvPr>
            <p:custDataLst>
              <p:tags r:id="rId8"/>
            </p:custDataLst>
          </p:nvPr>
        </p:nvSpPr>
        <p:spPr>
          <a:xfrm rot="10154805">
            <a:off x="8661043" y="2399729"/>
            <a:ext cx="314402" cy="276676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KSO_Shape"/>
          <p:cNvSpPr/>
          <p:nvPr>
            <p:custDataLst>
              <p:tags r:id="rId9"/>
            </p:custDataLst>
          </p:nvPr>
        </p:nvSpPr>
        <p:spPr>
          <a:xfrm rot="6300000">
            <a:off x="5813628" y="893662"/>
            <a:ext cx="563844" cy="496186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任意多边形: 形状 19"/>
          <p:cNvSpPr/>
          <p:nvPr>
            <p:custDataLst>
              <p:tags r:id="rId10"/>
            </p:custDataLst>
          </p:nvPr>
        </p:nvSpPr>
        <p:spPr>
          <a:xfrm>
            <a:off x="4592405" y="5781676"/>
            <a:ext cx="2116971" cy="1086707"/>
          </a:xfrm>
          <a:custGeom>
            <a:avLst/>
            <a:gdLst>
              <a:gd name="connsiteX0" fmla="*/ 1058486 w 2116971"/>
              <a:gd name="connsiteY0" fmla="*/ 0 h 1086707"/>
              <a:gd name="connsiteX1" fmla="*/ 2116971 w 2116971"/>
              <a:gd name="connsiteY1" fmla="*/ 1058486 h 1086707"/>
              <a:gd name="connsiteX2" fmla="*/ 2114126 w 2116971"/>
              <a:gd name="connsiteY2" fmla="*/ 1086707 h 1086707"/>
              <a:gd name="connsiteX3" fmla="*/ 2845 w 2116971"/>
              <a:gd name="connsiteY3" fmla="*/ 1086707 h 1086707"/>
              <a:gd name="connsiteX4" fmla="*/ 0 w 2116971"/>
              <a:gd name="connsiteY4" fmla="*/ 1058486 h 1086707"/>
              <a:gd name="connsiteX5" fmla="*/ 1058486 w 2116971"/>
              <a:gd name="connsiteY5" fmla="*/ 0 h 1086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16971" h="1086707">
                <a:moveTo>
                  <a:pt x="1058486" y="0"/>
                </a:moveTo>
                <a:cubicBezTo>
                  <a:pt x="1643071" y="0"/>
                  <a:pt x="2116971" y="473900"/>
                  <a:pt x="2116971" y="1058486"/>
                </a:cubicBezTo>
                <a:lnTo>
                  <a:pt x="2114126" y="1086707"/>
                </a:lnTo>
                <a:lnTo>
                  <a:pt x="2845" y="1086707"/>
                </a:lnTo>
                <a:lnTo>
                  <a:pt x="0" y="1058486"/>
                </a:lnTo>
                <a:cubicBezTo>
                  <a:pt x="0" y="473900"/>
                  <a:pt x="473899" y="0"/>
                  <a:pt x="105848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1"/>
            </p:custDataLst>
          </p:nvPr>
        </p:nvSpPr>
        <p:spPr>
          <a:xfrm>
            <a:off x="2447925" y="2592717"/>
            <a:ext cx="7296150" cy="1442383"/>
          </a:xfrm>
        </p:spPr>
        <p:txBody>
          <a:bodyPr vert="horz" lIns="90000" tIns="46800" rIns="90000" bIns="46800" rtlCol="0" anchor="ctr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90000"/>
              </a:lnSpc>
              <a:buNone/>
              <a:defRPr kumimoji="0" lang="zh-CN" altLang="en-US" sz="8800" b="1" i="0" u="none" strike="noStrike" kern="1200" cap="none" spc="0" normalizeH="0" baseline="0" noProof="1" dirty="0">
                <a:solidFill>
                  <a:schemeClr val="accent5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lang="zh-CN" altLang="en-US" dirty="0">
                <a:sym typeface="+mn-ea"/>
              </a:rPr>
              <a:t>编辑</a:t>
            </a:r>
            <a:r>
              <a:rPr dirty="0">
                <a:sym typeface="+mn-ea"/>
              </a:rPr>
              <a:t>标题</a:t>
            </a:r>
            <a:endParaRPr dirty="0">
              <a:sym typeface="+mn-ea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21" name="任意多边形: 形状 20"/>
          <p:cNvSpPr/>
          <p:nvPr>
            <p:custDataLst>
              <p:tags r:id="rId13"/>
            </p:custDataLst>
          </p:nvPr>
        </p:nvSpPr>
        <p:spPr>
          <a:xfrm>
            <a:off x="10946322" y="6275098"/>
            <a:ext cx="1035780" cy="593238"/>
          </a:xfrm>
          <a:custGeom>
            <a:avLst/>
            <a:gdLst>
              <a:gd name="connsiteX0" fmla="*/ 517890 w 1035780"/>
              <a:gd name="connsiteY0" fmla="*/ 0 h 593238"/>
              <a:gd name="connsiteX1" fmla="*/ 1035780 w 1035780"/>
              <a:gd name="connsiteY1" fmla="*/ 517890 h 593238"/>
              <a:gd name="connsiteX2" fmla="*/ 1028184 w 1035780"/>
              <a:gd name="connsiteY2" fmla="*/ 593238 h 593238"/>
              <a:gd name="connsiteX3" fmla="*/ 7596 w 1035780"/>
              <a:gd name="connsiteY3" fmla="*/ 593238 h 593238"/>
              <a:gd name="connsiteX4" fmla="*/ 0 w 1035780"/>
              <a:gd name="connsiteY4" fmla="*/ 517890 h 593238"/>
              <a:gd name="connsiteX5" fmla="*/ 517890 w 1035780"/>
              <a:gd name="connsiteY5" fmla="*/ 0 h 593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35780" h="593238">
                <a:moveTo>
                  <a:pt x="517890" y="0"/>
                </a:moveTo>
                <a:cubicBezTo>
                  <a:pt x="803913" y="0"/>
                  <a:pt x="1035780" y="231867"/>
                  <a:pt x="1035780" y="517890"/>
                </a:cubicBezTo>
                <a:lnTo>
                  <a:pt x="1028184" y="593238"/>
                </a:lnTo>
                <a:lnTo>
                  <a:pt x="7596" y="593238"/>
                </a:lnTo>
                <a:lnTo>
                  <a:pt x="0" y="517890"/>
                </a:lnTo>
                <a:cubicBezTo>
                  <a:pt x="0" y="231867"/>
                  <a:pt x="231867" y="0"/>
                  <a:pt x="5178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4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5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椭圆 6"/>
          <p:cNvSpPr/>
          <p:nvPr>
            <p:custDataLst>
              <p:tags r:id="rId2"/>
            </p:custDataLst>
          </p:nvPr>
        </p:nvSpPr>
        <p:spPr>
          <a:xfrm>
            <a:off x="1407886" y="2114359"/>
            <a:ext cx="2682240" cy="2682240"/>
          </a:xfrm>
          <a:prstGeom prst="ellipse">
            <a:avLst/>
          </a:prstGeom>
          <a:solidFill>
            <a:srgbClr val="F7F7F7"/>
          </a:solidFill>
          <a:ln>
            <a:noFill/>
          </a:ln>
          <a:effectLst>
            <a:outerShdw blurRad="330200" dist="381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/>
            <a:endParaRPr lang="zh-CN" altLang="en-US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  <p:sp>
        <p:nvSpPr>
          <p:cNvPr id="8" name="椭圆 7"/>
          <p:cNvSpPr/>
          <p:nvPr>
            <p:custDataLst>
              <p:tags r:id="rId3"/>
            </p:custDataLst>
          </p:nvPr>
        </p:nvSpPr>
        <p:spPr>
          <a:xfrm>
            <a:off x="1574800" y="2266759"/>
            <a:ext cx="2377440" cy="2377440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直接连接符 8"/>
          <p:cNvCxnSpPr/>
          <p:nvPr>
            <p:custDataLst>
              <p:tags r:id="rId4"/>
            </p:custDataLst>
          </p:nvPr>
        </p:nvCxnSpPr>
        <p:spPr>
          <a:xfrm>
            <a:off x="4762500" y="3601720"/>
            <a:ext cx="494792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椭圆 9"/>
          <p:cNvSpPr/>
          <p:nvPr>
            <p:custDataLst>
              <p:tags r:id="rId5"/>
            </p:custDataLst>
          </p:nvPr>
        </p:nvSpPr>
        <p:spPr>
          <a:xfrm>
            <a:off x="9802495" y="3541465"/>
            <a:ext cx="116134" cy="11613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椭圆 10"/>
          <p:cNvSpPr/>
          <p:nvPr>
            <p:custDataLst>
              <p:tags r:id="rId6"/>
            </p:custDataLst>
          </p:nvPr>
        </p:nvSpPr>
        <p:spPr>
          <a:xfrm>
            <a:off x="10299700" y="3541465"/>
            <a:ext cx="116134" cy="11613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椭圆 11"/>
          <p:cNvSpPr/>
          <p:nvPr>
            <p:custDataLst>
              <p:tags r:id="rId7"/>
            </p:custDataLst>
          </p:nvPr>
        </p:nvSpPr>
        <p:spPr>
          <a:xfrm>
            <a:off x="9968230" y="3541465"/>
            <a:ext cx="116134" cy="11613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椭圆 12"/>
          <p:cNvSpPr/>
          <p:nvPr>
            <p:custDataLst>
              <p:tags r:id="rId8"/>
            </p:custDataLst>
          </p:nvPr>
        </p:nvSpPr>
        <p:spPr>
          <a:xfrm>
            <a:off x="10133965" y="3541465"/>
            <a:ext cx="116134" cy="11613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KSO_Shape"/>
          <p:cNvSpPr/>
          <p:nvPr>
            <p:custDataLst>
              <p:tags r:id="rId9"/>
            </p:custDataLst>
          </p:nvPr>
        </p:nvSpPr>
        <p:spPr>
          <a:xfrm rot="237355">
            <a:off x="2772074" y="2308453"/>
            <a:ext cx="193396" cy="170190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KSO_Shape"/>
          <p:cNvSpPr/>
          <p:nvPr>
            <p:custDataLst>
              <p:tags r:id="rId10"/>
            </p:custDataLst>
          </p:nvPr>
        </p:nvSpPr>
        <p:spPr>
          <a:xfrm rot="1275228">
            <a:off x="3003885" y="2360794"/>
            <a:ext cx="193396" cy="170190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KSO_Shape"/>
          <p:cNvSpPr/>
          <p:nvPr>
            <p:custDataLst>
              <p:tags r:id="rId11"/>
            </p:custDataLst>
          </p:nvPr>
        </p:nvSpPr>
        <p:spPr>
          <a:xfrm rot="2175228">
            <a:off x="3209734" y="2478632"/>
            <a:ext cx="193396" cy="170190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KSO_Shape"/>
          <p:cNvSpPr/>
          <p:nvPr>
            <p:custDataLst>
              <p:tags r:id="rId12"/>
            </p:custDataLst>
          </p:nvPr>
        </p:nvSpPr>
        <p:spPr>
          <a:xfrm rot="3075228">
            <a:off x="3362698" y="2640644"/>
            <a:ext cx="193396" cy="170190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KSO_Shape"/>
          <p:cNvSpPr/>
          <p:nvPr>
            <p:custDataLst>
              <p:tags r:id="rId13"/>
            </p:custDataLst>
          </p:nvPr>
        </p:nvSpPr>
        <p:spPr>
          <a:xfrm rot="298659" flipH="1" flipV="1">
            <a:off x="2470778" y="4416987"/>
            <a:ext cx="193396" cy="170190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KSO_Shape"/>
          <p:cNvSpPr/>
          <p:nvPr>
            <p:custDataLst>
              <p:tags r:id="rId14"/>
            </p:custDataLst>
          </p:nvPr>
        </p:nvSpPr>
        <p:spPr>
          <a:xfrm rot="1336532" flipH="1" flipV="1">
            <a:off x="2243669" y="4364992"/>
            <a:ext cx="193396" cy="170190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KSO_Shape"/>
          <p:cNvSpPr/>
          <p:nvPr>
            <p:custDataLst>
              <p:tags r:id="rId15"/>
            </p:custDataLst>
          </p:nvPr>
        </p:nvSpPr>
        <p:spPr>
          <a:xfrm rot="2236532" flipH="1" flipV="1">
            <a:off x="2039954" y="4243502"/>
            <a:ext cx="193396" cy="170190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KSO_Shape"/>
          <p:cNvSpPr/>
          <p:nvPr>
            <p:custDataLst>
              <p:tags r:id="rId16"/>
            </p:custDataLst>
          </p:nvPr>
        </p:nvSpPr>
        <p:spPr>
          <a:xfrm rot="3136532" flipH="1" flipV="1">
            <a:off x="1889903" y="4078788"/>
            <a:ext cx="193396" cy="170190"/>
          </a:xfrm>
          <a:custGeom>
            <a:avLst/>
            <a:gdLst>
              <a:gd name="connsiteX0" fmla="*/ 282090 w 560550"/>
              <a:gd name="connsiteY0" fmla="*/ 0 h 493591"/>
              <a:gd name="connsiteX1" fmla="*/ 307359 w 560550"/>
              <a:gd name="connsiteY1" fmla="*/ 19328 h 493591"/>
              <a:gd name="connsiteX2" fmla="*/ 322151 w 560550"/>
              <a:gd name="connsiteY2" fmla="*/ 46641 h 493591"/>
              <a:gd name="connsiteX3" fmla="*/ 422483 w 560550"/>
              <a:gd name="connsiteY3" fmla="*/ 244308 h 493591"/>
              <a:gd name="connsiteX4" fmla="*/ 421839 w 560550"/>
              <a:gd name="connsiteY4" fmla="*/ 243943 h 493591"/>
              <a:gd name="connsiteX5" fmla="*/ 426075 w 560550"/>
              <a:gd name="connsiteY5" fmla="*/ 252279 h 493591"/>
              <a:gd name="connsiteX6" fmla="*/ 549713 w 560550"/>
              <a:gd name="connsiteY6" fmla="*/ 442022 h 493591"/>
              <a:gd name="connsiteX7" fmla="*/ 553726 w 560550"/>
              <a:gd name="connsiteY7" fmla="*/ 448555 h 493591"/>
              <a:gd name="connsiteX8" fmla="*/ 557360 w 560550"/>
              <a:gd name="connsiteY8" fmla="*/ 480662 h 493591"/>
              <a:gd name="connsiteX9" fmla="*/ 557111 w 560550"/>
              <a:gd name="connsiteY9" fmla="*/ 481348 h 493591"/>
              <a:gd name="connsiteX10" fmla="*/ 527738 w 560550"/>
              <a:gd name="connsiteY10" fmla="*/ 493568 h 493591"/>
              <a:gd name="connsiteX11" fmla="*/ 496688 w 560550"/>
              <a:gd name="connsiteY11" fmla="*/ 492722 h 493591"/>
              <a:gd name="connsiteX12" fmla="*/ 275338 w 560550"/>
              <a:gd name="connsiteY12" fmla="*/ 480778 h 493591"/>
              <a:gd name="connsiteX13" fmla="*/ 275975 w 560550"/>
              <a:gd name="connsiteY13" fmla="*/ 480403 h 493591"/>
              <a:gd name="connsiteX14" fmla="*/ 266629 w 560550"/>
              <a:gd name="connsiteY14" fmla="*/ 479903 h 493591"/>
              <a:gd name="connsiteX15" fmla="*/ 40497 w 560550"/>
              <a:gd name="connsiteY15" fmla="*/ 492105 h 493591"/>
              <a:gd name="connsiteX16" fmla="*/ 32832 w 560550"/>
              <a:gd name="connsiteY16" fmla="*/ 492314 h 493591"/>
              <a:gd name="connsiteX17" fmla="*/ 3210 w 560550"/>
              <a:gd name="connsiteY17" fmla="*/ 479408 h 493591"/>
              <a:gd name="connsiteX18" fmla="*/ 2740 w 560550"/>
              <a:gd name="connsiteY18" fmla="*/ 478849 h 493591"/>
              <a:gd name="connsiteX19" fmla="*/ 6844 w 560550"/>
              <a:gd name="connsiteY19" fmla="*/ 447301 h 493591"/>
              <a:gd name="connsiteX20" fmla="*/ 23102 w 560550"/>
              <a:gd name="connsiteY20" fmla="*/ 420834 h 493591"/>
              <a:gd name="connsiteX21" fmla="*/ 144121 w 560550"/>
              <a:gd name="connsiteY21" fmla="*/ 235111 h 493591"/>
              <a:gd name="connsiteX22" fmla="*/ 144127 w 560550"/>
              <a:gd name="connsiteY22" fmla="*/ 235851 h 493591"/>
              <a:gd name="connsiteX23" fmla="*/ 149231 w 560550"/>
              <a:gd name="connsiteY23" fmla="*/ 228009 h 493591"/>
              <a:gd name="connsiteX24" fmla="*/ 251731 w 560550"/>
              <a:gd name="connsiteY24" fmla="*/ 26070 h 493591"/>
              <a:gd name="connsiteX25" fmla="*/ 255383 w 560550"/>
              <a:gd name="connsiteY25" fmla="*/ 19328 h 493591"/>
              <a:gd name="connsiteX26" fmla="*/ 281371 w 560550"/>
              <a:gd name="connsiteY26" fmla="*/ 127 h 493591"/>
              <a:gd name="connsiteX27" fmla="*/ 282090 w 560550"/>
              <a:gd name="connsiteY27" fmla="*/ 0 h 493591"/>
              <a:gd name="connsiteX0-1" fmla="*/ 282090 w 560550"/>
              <a:gd name="connsiteY0-2" fmla="*/ 0 h 493591"/>
              <a:gd name="connsiteX1-3" fmla="*/ 307359 w 560550"/>
              <a:gd name="connsiteY1-4" fmla="*/ 19328 h 493591"/>
              <a:gd name="connsiteX2-5" fmla="*/ 322151 w 560550"/>
              <a:gd name="connsiteY2-6" fmla="*/ 46641 h 493591"/>
              <a:gd name="connsiteX3-7" fmla="*/ 422483 w 560550"/>
              <a:gd name="connsiteY3-8" fmla="*/ 244308 h 493591"/>
              <a:gd name="connsiteX4-9" fmla="*/ 426075 w 560550"/>
              <a:gd name="connsiteY4-10" fmla="*/ 252279 h 493591"/>
              <a:gd name="connsiteX5-11" fmla="*/ 549713 w 560550"/>
              <a:gd name="connsiteY5-12" fmla="*/ 442022 h 493591"/>
              <a:gd name="connsiteX6-13" fmla="*/ 553726 w 560550"/>
              <a:gd name="connsiteY6-14" fmla="*/ 448555 h 493591"/>
              <a:gd name="connsiteX7-15" fmla="*/ 557360 w 560550"/>
              <a:gd name="connsiteY7-16" fmla="*/ 480662 h 493591"/>
              <a:gd name="connsiteX8-17" fmla="*/ 557111 w 560550"/>
              <a:gd name="connsiteY8-18" fmla="*/ 481348 h 493591"/>
              <a:gd name="connsiteX9-19" fmla="*/ 527738 w 560550"/>
              <a:gd name="connsiteY9-20" fmla="*/ 493568 h 493591"/>
              <a:gd name="connsiteX10-21" fmla="*/ 496688 w 560550"/>
              <a:gd name="connsiteY10-22" fmla="*/ 492722 h 493591"/>
              <a:gd name="connsiteX11-23" fmla="*/ 275338 w 560550"/>
              <a:gd name="connsiteY11-24" fmla="*/ 480778 h 493591"/>
              <a:gd name="connsiteX12-25" fmla="*/ 275975 w 560550"/>
              <a:gd name="connsiteY12-26" fmla="*/ 480403 h 493591"/>
              <a:gd name="connsiteX13-27" fmla="*/ 266629 w 560550"/>
              <a:gd name="connsiteY13-28" fmla="*/ 479903 h 493591"/>
              <a:gd name="connsiteX14-29" fmla="*/ 40497 w 560550"/>
              <a:gd name="connsiteY14-30" fmla="*/ 492105 h 493591"/>
              <a:gd name="connsiteX15-31" fmla="*/ 32832 w 560550"/>
              <a:gd name="connsiteY15-32" fmla="*/ 492314 h 493591"/>
              <a:gd name="connsiteX16-33" fmla="*/ 3210 w 560550"/>
              <a:gd name="connsiteY16-34" fmla="*/ 479408 h 493591"/>
              <a:gd name="connsiteX17-35" fmla="*/ 2740 w 560550"/>
              <a:gd name="connsiteY17-36" fmla="*/ 478849 h 493591"/>
              <a:gd name="connsiteX18-37" fmla="*/ 6844 w 560550"/>
              <a:gd name="connsiteY18-38" fmla="*/ 447301 h 493591"/>
              <a:gd name="connsiteX19-39" fmla="*/ 23102 w 560550"/>
              <a:gd name="connsiteY19-40" fmla="*/ 420834 h 493591"/>
              <a:gd name="connsiteX20-41" fmla="*/ 144121 w 560550"/>
              <a:gd name="connsiteY20-42" fmla="*/ 235111 h 493591"/>
              <a:gd name="connsiteX21-43" fmla="*/ 144127 w 560550"/>
              <a:gd name="connsiteY21-44" fmla="*/ 235851 h 493591"/>
              <a:gd name="connsiteX22-45" fmla="*/ 149231 w 560550"/>
              <a:gd name="connsiteY22-46" fmla="*/ 228009 h 493591"/>
              <a:gd name="connsiteX23-47" fmla="*/ 251731 w 560550"/>
              <a:gd name="connsiteY23-48" fmla="*/ 26070 h 493591"/>
              <a:gd name="connsiteX24-49" fmla="*/ 255383 w 560550"/>
              <a:gd name="connsiteY24-50" fmla="*/ 19328 h 493591"/>
              <a:gd name="connsiteX25-51" fmla="*/ 281371 w 560550"/>
              <a:gd name="connsiteY25-52" fmla="*/ 127 h 493591"/>
              <a:gd name="connsiteX26-53" fmla="*/ 282090 w 560550"/>
              <a:gd name="connsiteY26-54" fmla="*/ 0 h 493591"/>
              <a:gd name="connsiteX0-55" fmla="*/ 282090 w 560550"/>
              <a:gd name="connsiteY0-56" fmla="*/ 0 h 493591"/>
              <a:gd name="connsiteX1-57" fmla="*/ 307359 w 560550"/>
              <a:gd name="connsiteY1-58" fmla="*/ 19328 h 493591"/>
              <a:gd name="connsiteX2-59" fmla="*/ 322151 w 560550"/>
              <a:gd name="connsiteY2-60" fmla="*/ 46641 h 493591"/>
              <a:gd name="connsiteX3-61" fmla="*/ 426075 w 560550"/>
              <a:gd name="connsiteY3-62" fmla="*/ 252279 h 493591"/>
              <a:gd name="connsiteX4-63" fmla="*/ 549713 w 560550"/>
              <a:gd name="connsiteY4-64" fmla="*/ 442022 h 493591"/>
              <a:gd name="connsiteX5-65" fmla="*/ 553726 w 560550"/>
              <a:gd name="connsiteY5-66" fmla="*/ 448555 h 493591"/>
              <a:gd name="connsiteX6-67" fmla="*/ 557360 w 560550"/>
              <a:gd name="connsiteY6-68" fmla="*/ 480662 h 493591"/>
              <a:gd name="connsiteX7-69" fmla="*/ 557111 w 560550"/>
              <a:gd name="connsiteY7-70" fmla="*/ 481348 h 493591"/>
              <a:gd name="connsiteX8-71" fmla="*/ 527738 w 560550"/>
              <a:gd name="connsiteY8-72" fmla="*/ 493568 h 493591"/>
              <a:gd name="connsiteX9-73" fmla="*/ 496688 w 560550"/>
              <a:gd name="connsiteY9-74" fmla="*/ 492722 h 493591"/>
              <a:gd name="connsiteX10-75" fmla="*/ 275338 w 560550"/>
              <a:gd name="connsiteY10-76" fmla="*/ 480778 h 493591"/>
              <a:gd name="connsiteX11-77" fmla="*/ 275975 w 560550"/>
              <a:gd name="connsiteY11-78" fmla="*/ 480403 h 493591"/>
              <a:gd name="connsiteX12-79" fmla="*/ 266629 w 560550"/>
              <a:gd name="connsiteY12-80" fmla="*/ 479903 h 493591"/>
              <a:gd name="connsiteX13-81" fmla="*/ 40497 w 560550"/>
              <a:gd name="connsiteY13-82" fmla="*/ 492105 h 493591"/>
              <a:gd name="connsiteX14-83" fmla="*/ 32832 w 560550"/>
              <a:gd name="connsiteY14-84" fmla="*/ 492314 h 493591"/>
              <a:gd name="connsiteX15-85" fmla="*/ 3210 w 560550"/>
              <a:gd name="connsiteY15-86" fmla="*/ 479408 h 493591"/>
              <a:gd name="connsiteX16-87" fmla="*/ 2740 w 560550"/>
              <a:gd name="connsiteY16-88" fmla="*/ 478849 h 493591"/>
              <a:gd name="connsiteX17-89" fmla="*/ 6844 w 560550"/>
              <a:gd name="connsiteY17-90" fmla="*/ 447301 h 493591"/>
              <a:gd name="connsiteX18-91" fmla="*/ 23102 w 560550"/>
              <a:gd name="connsiteY18-92" fmla="*/ 420834 h 493591"/>
              <a:gd name="connsiteX19-93" fmla="*/ 144121 w 560550"/>
              <a:gd name="connsiteY19-94" fmla="*/ 235111 h 493591"/>
              <a:gd name="connsiteX20-95" fmla="*/ 144127 w 560550"/>
              <a:gd name="connsiteY20-96" fmla="*/ 235851 h 493591"/>
              <a:gd name="connsiteX21-97" fmla="*/ 149231 w 560550"/>
              <a:gd name="connsiteY21-98" fmla="*/ 228009 h 493591"/>
              <a:gd name="connsiteX22-99" fmla="*/ 251731 w 560550"/>
              <a:gd name="connsiteY22-100" fmla="*/ 26070 h 493591"/>
              <a:gd name="connsiteX23-101" fmla="*/ 255383 w 560550"/>
              <a:gd name="connsiteY23-102" fmla="*/ 19328 h 493591"/>
              <a:gd name="connsiteX24-103" fmla="*/ 281371 w 560550"/>
              <a:gd name="connsiteY24-104" fmla="*/ 127 h 493591"/>
              <a:gd name="connsiteX25-105" fmla="*/ 282090 w 560550"/>
              <a:gd name="connsiteY25-106" fmla="*/ 0 h 493591"/>
              <a:gd name="connsiteX0-107" fmla="*/ 282090 w 560550"/>
              <a:gd name="connsiteY0-108" fmla="*/ 0 h 493591"/>
              <a:gd name="connsiteX1-109" fmla="*/ 307359 w 560550"/>
              <a:gd name="connsiteY1-110" fmla="*/ 19328 h 493591"/>
              <a:gd name="connsiteX2-111" fmla="*/ 322151 w 560550"/>
              <a:gd name="connsiteY2-112" fmla="*/ 46641 h 493591"/>
              <a:gd name="connsiteX3-113" fmla="*/ 426075 w 560550"/>
              <a:gd name="connsiteY3-114" fmla="*/ 252279 h 493591"/>
              <a:gd name="connsiteX4-115" fmla="*/ 549713 w 560550"/>
              <a:gd name="connsiteY4-116" fmla="*/ 442022 h 493591"/>
              <a:gd name="connsiteX5-117" fmla="*/ 553726 w 560550"/>
              <a:gd name="connsiteY5-118" fmla="*/ 448555 h 493591"/>
              <a:gd name="connsiteX6-119" fmla="*/ 557360 w 560550"/>
              <a:gd name="connsiteY6-120" fmla="*/ 480662 h 493591"/>
              <a:gd name="connsiteX7-121" fmla="*/ 557111 w 560550"/>
              <a:gd name="connsiteY7-122" fmla="*/ 481348 h 493591"/>
              <a:gd name="connsiteX8-123" fmla="*/ 527738 w 560550"/>
              <a:gd name="connsiteY8-124" fmla="*/ 493568 h 493591"/>
              <a:gd name="connsiteX9-125" fmla="*/ 496688 w 560550"/>
              <a:gd name="connsiteY9-126" fmla="*/ 492722 h 493591"/>
              <a:gd name="connsiteX10-127" fmla="*/ 275338 w 560550"/>
              <a:gd name="connsiteY10-128" fmla="*/ 480778 h 493591"/>
              <a:gd name="connsiteX11-129" fmla="*/ 275975 w 560550"/>
              <a:gd name="connsiteY11-130" fmla="*/ 480403 h 493591"/>
              <a:gd name="connsiteX12-131" fmla="*/ 266629 w 560550"/>
              <a:gd name="connsiteY12-132" fmla="*/ 479903 h 493591"/>
              <a:gd name="connsiteX13-133" fmla="*/ 40497 w 560550"/>
              <a:gd name="connsiteY13-134" fmla="*/ 492105 h 493591"/>
              <a:gd name="connsiteX14-135" fmla="*/ 32832 w 560550"/>
              <a:gd name="connsiteY14-136" fmla="*/ 492314 h 493591"/>
              <a:gd name="connsiteX15-137" fmla="*/ 3210 w 560550"/>
              <a:gd name="connsiteY15-138" fmla="*/ 479408 h 493591"/>
              <a:gd name="connsiteX16-139" fmla="*/ 2740 w 560550"/>
              <a:gd name="connsiteY16-140" fmla="*/ 478849 h 493591"/>
              <a:gd name="connsiteX17-141" fmla="*/ 6844 w 560550"/>
              <a:gd name="connsiteY17-142" fmla="*/ 447301 h 493591"/>
              <a:gd name="connsiteX18-143" fmla="*/ 23102 w 560550"/>
              <a:gd name="connsiteY18-144" fmla="*/ 420834 h 493591"/>
              <a:gd name="connsiteX19-145" fmla="*/ 144121 w 560550"/>
              <a:gd name="connsiteY19-146" fmla="*/ 235111 h 493591"/>
              <a:gd name="connsiteX20-147" fmla="*/ 144127 w 560550"/>
              <a:gd name="connsiteY20-148" fmla="*/ 235851 h 493591"/>
              <a:gd name="connsiteX21-149" fmla="*/ 149231 w 560550"/>
              <a:gd name="connsiteY21-150" fmla="*/ 228009 h 493591"/>
              <a:gd name="connsiteX22-151" fmla="*/ 251731 w 560550"/>
              <a:gd name="connsiteY22-152" fmla="*/ 26070 h 493591"/>
              <a:gd name="connsiteX23-153" fmla="*/ 255383 w 560550"/>
              <a:gd name="connsiteY23-154" fmla="*/ 19328 h 493591"/>
              <a:gd name="connsiteX24-155" fmla="*/ 281371 w 560550"/>
              <a:gd name="connsiteY24-156" fmla="*/ 127 h 493591"/>
              <a:gd name="connsiteX25-157" fmla="*/ 282090 w 560550"/>
              <a:gd name="connsiteY25-158" fmla="*/ 0 h 493591"/>
              <a:gd name="connsiteX0-159" fmla="*/ 282090 w 560550"/>
              <a:gd name="connsiteY0-160" fmla="*/ 0 h 493591"/>
              <a:gd name="connsiteX1-161" fmla="*/ 307359 w 560550"/>
              <a:gd name="connsiteY1-162" fmla="*/ 19328 h 493591"/>
              <a:gd name="connsiteX2-163" fmla="*/ 322151 w 560550"/>
              <a:gd name="connsiteY2-164" fmla="*/ 46641 h 493591"/>
              <a:gd name="connsiteX3-165" fmla="*/ 426075 w 560550"/>
              <a:gd name="connsiteY3-166" fmla="*/ 252279 h 493591"/>
              <a:gd name="connsiteX4-167" fmla="*/ 549713 w 560550"/>
              <a:gd name="connsiteY4-168" fmla="*/ 442022 h 493591"/>
              <a:gd name="connsiteX5-169" fmla="*/ 553726 w 560550"/>
              <a:gd name="connsiteY5-170" fmla="*/ 448555 h 493591"/>
              <a:gd name="connsiteX6-171" fmla="*/ 557360 w 560550"/>
              <a:gd name="connsiteY6-172" fmla="*/ 480662 h 493591"/>
              <a:gd name="connsiteX7-173" fmla="*/ 557111 w 560550"/>
              <a:gd name="connsiteY7-174" fmla="*/ 481348 h 493591"/>
              <a:gd name="connsiteX8-175" fmla="*/ 527738 w 560550"/>
              <a:gd name="connsiteY8-176" fmla="*/ 493568 h 493591"/>
              <a:gd name="connsiteX9-177" fmla="*/ 496688 w 560550"/>
              <a:gd name="connsiteY9-178" fmla="*/ 492722 h 493591"/>
              <a:gd name="connsiteX10-179" fmla="*/ 275338 w 560550"/>
              <a:gd name="connsiteY10-180" fmla="*/ 480778 h 493591"/>
              <a:gd name="connsiteX11-181" fmla="*/ 275975 w 560550"/>
              <a:gd name="connsiteY11-182" fmla="*/ 480403 h 493591"/>
              <a:gd name="connsiteX12-183" fmla="*/ 266629 w 560550"/>
              <a:gd name="connsiteY12-184" fmla="*/ 479903 h 493591"/>
              <a:gd name="connsiteX13-185" fmla="*/ 40497 w 560550"/>
              <a:gd name="connsiteY13-186" fmla="*/ 492105 h 493591"/>
              <a:gd name="connsiteX14-187" fmla="*/ 32832 w 560550"/>
              <a:gd name="connsiteY14-188" fmla="*/ 492314 h 493591"/>
              <a:gd name="connsiteX15-189" fmla="*/ 3210 w 560550"/>
              <a:gd name="connsiteY15-190" fmla="*/ 479408 h 493591"/>
              <a:gd name="connsiteX16-191" fmla="*/ 2740 w 560550"/>
              <a:gd name="connsiteY16-192" fmla="*/ 478849 h 493591"/>
              <a:gd name="connsiteX17-193" fmla="*/ 6844 w 560550"/>
              <a:gd name="connsiteY17-194" fmla="*/ 447301 h 493591"/>
              <a:gd name="connsiteX18-195" fmla="*/ 23102 w 560550"/>
              <a:gd name="connsiteY18-196" fmla="*/ 420834 h 493591"/>
              <a:gd name="connsiteX19-197" fmla="*/ 144121 w 560550"/>
              <a:gd name="connsiteY19-198" fmla="*/ 235111 h 493591"/>
              <a:gd name="connsiteX20-199" fmla="*/ 149231 w 560550"/>
              <a:gd name="connsiteY20-200" fmla="*/ 228009 h 493591"/>
              <a:gd name="connsiteX21-201" fmla="*/ 251731 w 560550"/>
              <a:gd name="connsiteY21-202" fmla="*/ 26070 h 493591"/>
              <a:gd name="connsiteX22-203" fmla="*/ 255383 w 560550"/>
              <a:gd name="connsiteY22-204" fmla="*/ 19328 h 493591"/>
              <a:gd name="connsiteX23-205" fmla="*/ 281371 w 560550"/>
              <a:gd name="connsiteY23-206" fmla="*/ 127 h 493591"/>
              <a:gd name="connsiteX24-207" fmla="*/ 282090 w 560550"/>
              <a:gd name="connsiteY24-208" fmla="*/ 0 h 493591"/>
              <a:gd name="connsiteX0-209" fmla="*/ 282090 w 560550"/>
              <a:gd name="connsiteY0-210" fmla="*/ 0 h 493591"/>
              <a:gd name="connsiteX1-211" fmla="*/ 307359 w 560550"/>
              <a:gd name="connsiteY1-212" fmla="*/ 19328 h 493591"/>
              <a:gd name="connsiteX2-213" fmla="*/ 322151 w 560550"/>
              <a:gd name="connsiteY2-214" fmla="*/ 46641 h 493591"/>
              <a:gd name="connsiteX3-215" fmla="*/ 426075 w 560550"/>
              <a:gd name="connsiteY3-216" fmla="*/ 252279 h 493591"/>
              <a:gd name="connsiteX4-217" fmla="*/ 549713 w 560550"/>
              <a:gd name="connsiteY4-218" fmla="*/ 442022 h 493591"/>
              <a:gd name="connsiteX5-219" fmla="*/ 553726 w 560550"/>
              <a:gd name="connsiteY5-220" fmla="*/ 448555 h 493591"/>
              <a:gd name="connsiteX6-221" fmla="*/ 557360 w 560550"/>
              <a:gd name="connsiteY6-222" fmla="*/ 480662 h 493591"/>
              <a:gd name="connsiteX7-223" fmla="*/ 557111 w 560550"/>
              <a:gd name="connsiteY7-224" fmla="*/ 481348 h 493591"/>
              <a:gd name="connsiteX8-225" fmla="*/ 527738 w 560550"/>
              <a:gd name="connsiteY8-226" fmla="*/ 493568 h 493591"/>
              <a:gd name="connsiteX9-227" fmla="*/ 496688 w 560550"/>
              <a:gd name="connsiteY9-228" fmla="*/ 492722 h 493591"/>
              <a:gd name="connsiteX10-229" fmla="*/ 275338 w 560550"/>
              <a:gd name="connsiteY10-230" fmla="*/ 480778 h 493591"/>
              <a:gd name="connsiteX11-231" fmla="*/ 275975 w 560550"/>
              <a:gd name="connsiteY11-232" fmla="*/ 480403 h 493591"/>
              <a:gd name="connsiteX12-233" fmla="*/ 266629 w 560550"/>
              <a:gd name="connsiteY12-234" fmla="*/ 479903 h 493591"/>
              <a:gd name="connsiteX13-235" fmla="*/ 40497 w 560550"/>
              <a:gd name="connsiteY13-236" fmla="*/ 492105 h 493591"/>
              <a:gd name="connsiteX14-237" fmla="*/ 32832 w 560550"/>
              <a:gd name="connsiteY14-238" fmla="*/ 492314 h 493591"/>
              <a:gd name="connsiteX15-239" fmla="*/ 3210 w 560550"/>
              <a:gd name="connsiteY15-240" fmla="*/ 479408 h 493591"/>
              <a:gd name="connsiteX16-241" fmla="*/ 2740 w 560550"/>
              <a:gd name="connsiteY16-242" fmla="*/ 478849 h 493591"/>
              <a:gd name="connsiteX17-243" fmla="*/ 6844 w 560550"/>
              <a:gd name="connsiteY17-244" fmla="*/ 447301 h 493591"/>
              <a:gd name="connsiteX18-245" fmla="*/ 23102 w 560550"/>
              <a:gd name="connsiteY18-246" fmla="*/ 420834 h 493591"/>
              <a:gd name="connsiteX19-247" fmla="*/ 149231 w 560550"/>
              <a:gd name="connsiteY19-248" fmla="*/ 228009 h 493591"/>
              <a:gd name="connsiteX20-249" fmla="*/ 251731 w 560550"/>
              <a:gd name="connsiteY20-250" fmla="*/ 26070 h 493591"/>
              <a:gd name="connsiteX21-251" fmla="*/ 255383 w 560550"/>
              <a:gd name="connsiteY21-252" fmla="*/ 19328 h 493591"/>
              <a:gd name="connsiteX22-253" fmla="*/ 281371 w 560550"/>
              <a:gd name="connsiteY22-254" fmla="*/ 127 h 493591"/>
              <a:gd name="connsiteX23-255" fmla="*/ 282090 w 560550"/>
              <a:gd name="connsiteY23-256" fmla="*/ 0 h 493591"/>
              <a:gd name="connsiteX0-257" fmla="*/ 282090 w 560550"/>
              <a:gd name="connsiteY0-258" fmla="*/ 0 h 493591"/>
              <a:gd name="connsiteX1-259" fmla="*/ 307359 w 560550"/>
              <a:gd name="connsiteY1-260" fmla="*/ 19328 h 493591"/>
              <a:gd name="connsiteX2-261" fmla="*/ 322151 w 560550"/>
              <a:gd name="connsiteY2-262" fmla="*/ 46641 h 493591"/>
              <a:gd name="connsiteX3-263" fmla="*/ 426075 w 560550"/>
              <a:gd name="connsiteY3-264" fmla="*/ 252279 h 493591"/>
              <a:gd name="connsiteX4-265" fmla="*/ 549713 w 560550"/>
              <a:gd name="connsiteY4-266" fmla="*/ 442022 h 493591"/>
              <a:gd name="connsiteX5-267" fmla="*/ 553726 w 560550"/>
              <a:gd name="connsiteY5-268" fmla="*/ 448555 h 493591"/>
              <a:gd name="connsiteX6-269" fmla="*/ 557360 w 560550"/>
              <a:gd name="connsiteY6-270" fmla="*/ 480662 h 493591"/>
              <a:gd name="connsiteX7-271" fmla="*/ 557111 w 560550"/>
              <a:gd name="connsiteY7-272" fmla="*/ 481348 h 493591"/>
              <a:gd name="connsiteX8-273" fmla="*/ 527738 w 560550"/>
              <a:gd name="connsiteY8-274" fmla="*/ 493568 h 493591"/>
              <a:gd name="connsiteX9-275" fmla="*/ 496688 w 560550"/>
              <a:gd name="connsiteY9-276" fmla="*/ 492722 h 493591"/>
              <a:gd name="connsiteX10-277" fmla="*/ 275338 w 560550"/>
              <a:gd name="connsiteY10-278" fmla="*/ 480778 h 493591"/>
              <a:gd name="connsiteX11-279" fmla="*/ 275975 w 560550"/>
              <a:gd name="connsiteY11-280" fmla="*/ 480403 h 493591"/>
              <a:gd name="connsiteX12-281" fmla="*/ 266629 w 560550"/>
              <a:gd name="connsiteY12-282" fmla="*/ 479903 h 493591"/>
              <a:gd name="connsiteX13-283" fmla="*/ 40497 w 560550"/>
              <a:gd name="connsiteY13-284" fmla="*/ 492105 h 493591"/>
              <a:gd name="connsiteX14-285" fmla="*/ 32832 w 560550"/>
              <a:gd name="connsiteY14-286" fmla="*/ 492314 h 493591"/>
              <a:gd name="connsiteX15-287" fmla="*/ 3210 w 560550"/>
              <a:gd name="connsiteY15-288" fmla="*/ 479408 h 493591"/>
              <a:gd name="connsiteX16-289" fmla="*/ 2740 w 560550"/>
              <a:gd name="connsiteY16-290" fmla="*/ 478849 h 493591"/>
              <a:gd name="connsiteX17-291" fmla="*/ 6844 w 560550"/>
              <a:gd name="connsiteY17-292" fmla="*/ 447301 h 493591"/>
              <a:gd name="connsiteX18-293" fmla="*/ 23102 w 560550"/>
              <a:gd name="connsiteY18-294" fmla="*/ 420834 h 493591"/>
              <a:gd name="connsiteX19-295" fmla="*/ 149231 w 560550"/>
              <a:gd name="connsiteY19-296" fmla="*/ 228009 h 493591"/>
              <a:gd name="connsiteX20-297" fmla="*/ 251731 w 560550"/>
              <a:gd name="connsiteY20-298" fmla="*/ 26070 h 493591"/>
              <a:gd name="connsiteX21-299" fmla="*/ 255383 w 560550"/>
              <a:gd name="connsiteY21-300" fmla="*/ 19328 h 493591"/>
              <a:gd name="connsiteX22-301" fmla="*/ 281371 w 560550"/>
              <a:gd name="connsiteY22-302" fmla="*/ 127 h 493591"/>
              <a:gd name="connsiteX23-303" fmla="*/ 282090 w 560550"/>
              <a:gd name="connsiteY23-304" fmla="*/ 0 h 493591"/>
              <a:gd name="connsiteX0-305" fmla="*/ 282090 w 560550"/>
              <a:gd name="connsiteY0-306" fmla="*/ 0 h 493591"/>
              <a:gd name="connsiteX1-307" fmla="*/ 307359 w 560550"/>
              <a:gd name="connsiteY1-308" fmla="*/ 19328 h 493591"/>
              <a:gd name="connsiteX2-309" fmla="*/ 322151 w 560550"/>
              <a:gd name="connsiteY2-310" fmla="*/ 46641 h 493591"/>
              <a:gd name="connsiteX3-311" fmla="*/ 426075 w 560550"/>
              <a:gd name="connsiteY3-312" fmla="*/ 252279 h 493591"/>
              <a:gd name="connsiteX4-313" fmla="*/ 549713 w 560550"/>
              <a:gd name="connsiteY4-314" fmla="*/ 442022 h 493591"/>
              <a:gd name="connsiteX5-315" fmla="*/ 553726 w 560550"/>
              <a:gd name="connsiteY5-316" fmla="*/ 448555 h 493591"/>
              <a:gd name="connsiteX6-317" fmla="*/ 557360 w 560550"/>
              <a:gd name="connsiteY6-318" fmla="*/ 480662 h 493591"/>
              <a:gd name="connsiteX7-319" fmla="*/ 557111 w 560550"/>
              <a:gd name="connsiteY7-320" fmla="*/ 481348 h 493591"/>
              <a:gd name="connsiteX8-321" fmla="*/ 527738 w 560550"/>
              <a:gd name="connsiteY8-322" fmla="*/ 493568 h 493591"/>
              <a:gd name="connsiteX9-323" fmla="*/ 496688 w 560550"/>
              <a:gd name="connsiteY9-324" fmla="*/ 492722 h 493591"/>
              <a:gd name="connsiteX10-325" fmla="*/ 275338 w 560550"/>
              <a:gd name="connsiteY10-326" fmla="*/ 480778 h 493591"/>
              <a:gd name="connsiteX11-327" fmla="*/ 266629 w 560550"/>
              <a:gd name="connsiteY11-328" fmla="*/ 479903 h 493591"/>
              <a:gd name="connsiteX12-329" fmla="*/ 40497 w 560550"/>
              <a:gd name="connsiteY12-330" fmla="*/ 492105 h 493591"/>
              <a:gd name="connsiteX13-331" fmla="*/ 32832 w 560550"/>
              <a:gd name="connsiteY13-332" fmla="*/ 492314 h 493591"/>
              <a:gd name="connsiteX14-333" fmla="*/ 3210 w 560550"/>
              <a:gd name="connsiteY14-334" fmla="*/ 479408 h 493591"/>
              <a:gd name="connsiteX15-335" fmla="*/ 2740 w 560550"/>
              <a:gd name="connsiteY15-336" fmla="*/ 478849 h 493591"/>
              <a:gd name="connsiteX16-337" fmla="*/ 6844 w 560550"/>
              <a:gd name="connsiteY16-338" fmla="*/ 447301 h 493591"/>
              <a:gd name="connsiteX17-339" fmla="*/ 23102 w 560550"/>
              <a:gd name="connsiteY17-340" fmla="*/ 420834 h 493591"/>
              <a:gd name="connsiteX18-341" fmla="*/ 149231 w 560550"/>
              <a:gd name="connsiteY18-342" fmla="*/ 228009 h 493591"/>
              <a:gd name="connsiteX19-343" fmla="*/ 251731 w 560550"/>
              <a:gd name="connsiteY19-344" fmla="*/ 26070 h 493591"/>
              <a:gd name="connsiteX20-345" fmla="*/ 255383 w 560550"/>
              <a:gd name="connsiteY20-346" fmla="*/ 19328 h 493591"/>
              <a:gd name="connsiteX21-347" fmla="*/ 281371 w 560550"/>
              <a:gd name="connsiteY21-348" fmla="*/ 127 h 493591"/>
              <a:gd name="connsiteX22-349" fmla="*/ 282090 w 560550"/>
              <a:gd name="connsiteY22-350" fmla="*/ 0 h 493591"/>
              <a:gd name="connsiteX0-351" fmla="*/ 282090 w 560550"/>
              <a:gd name="connsiteY0-352" fmla="*/ 0 h 493591"/>
              <a:gd name="connsiteX1-353" fmla="*/ 307359 w 560550"/>
              <a:gd name="connsiteY1-354" fmla="*/ 19328 h 493591"/>
              <a:gd name="connsiteX2-355" fmla="*/ 322151 w 560550"/>
              <a:gd name="connsiteY2-356" fmla="*/ 46641 h 493591"/>
              <a:gd name="connsiteX3-357" fmla="*/ 426075 w 560550"/>
              <a:gd name="connsiteY3-358" fmla="*/ 252279 h 493591"/>
              <a:gd name="connsiteX4-359" fmla="*/ 549713 w 560550"/>
              <a:gd name="connsiteY4-360" fmla="*/ 442022 h 493591"/>
              <a:gd name="connsiteX5-361" fmla="*/ 553726 w 560550"/>
              <a:gd name="connsiteY5-362" fmla="*/ 448555 h 493591"/>
              <a:gd name="connsiteX6-363" fmla="*/ 557360 w 560550"/>
              <a:gd name="connsiteY6-364" fmla="*/ 480662 h 493591"/>
              <a:gd name="connsiteX7-365" fmla="*/ 557111 w 560550"/>
              <a:gd name="connsiteY7-366" fmla="*/ 481348 h 493591"/>
              <a:gd name="connsiteX8-367" fmla="*/ 527738 w 560550"/>
              <a:gd name="connsiteY8-368" fmla="*/ 493568 h 493591"/>
              <a:gd name="connsiteX9-369" fmla="*/ 496688 w 560550"/>
              <a:gd name="connsiteY9-370" fmla="*/ 492722 h 493591"/>
              <a:gd name="connsiteX10-371" fmla="*/ 266629 w 560550"/>
              <a:gd name="connsiteY10-372" fmla="*/ 479903 h 493591"/>
              <a:gd name="connsiteX11-373" fmla="*/ 40497 w 560550"/>
              <a:gd name="connsiteY11-374" fmla="*/ 492105 h 493591"/>
              <a:gd name="connsiteX12-375" fmla="*/ 32832 w 560550"/>
              <a:gd name="connsiteY12-376" fmla="*/ 492314 h 493591"/>
              <a:gd name="connsiteX13-377" fmla="*/ 3210 w 560550"/>
              <a:gd name="connsiteY13-378" fmla="*/ 479408 h 493591"/>
              <a:gd name="connsiteX14-379" fmla="*/ 2740 w 560550"/>
              <a:gd name="connsiteY14-380" fmla="*/ 478849 h 493591"/>
              <a:gd name="connsiteX15-381" fmla="*/ 6844 w 560550"/>
              <a:gd name="connsiteY15-382" fmla="*/ 447301 h 493591"/>
              <a:gd name="connsiteX16-383" fmla="*/ 23102 w 560550"/>
              <a:gd name="connsiteY16-384" fmla="*/ 420834 h 493591"/>
              <a:gd name="connsiteX17-385" fmla="*/ 149231 w 560550"/>
              <a:gd name="connsiteY17-386" fmla="*/ 228009 h 493591"/>
              <a:gd name="connsiteX18-387" fmla="*/ 251731 w 560550"/>
              <a:gd name="connsiteY18-388" fmla="*/ 26070 h 493591"/>
              <a:gd name="connsiteX19-389" fmla="*/ 255383 w 560550"/>
              <a:gd name="connsiteY19-390" fmla="*/ 19328 h 493591"/>
              <a:gd name="connsiteX20-391" fmla="*/ 281371 w 560550"/>
              <a:gd name="connsiteY20-392" fmla="*/ 127 h 493591"/>
              <a:gd name="connsiteX21-393" fmla="*/ 282090 w 560550"/>
              <a:gd name="connsiteY21-394" fmla="*/ 0 h 493591"/>
              <a:gd name="connsiteX0-395" fmla="*/ 282090 w 560550"/>
              <a:gd name="connsiteY0-396" fmla="*/ 0 h 493591"/>
              <a:gd name="connsiteX1-397" fmla="*/ 307359 w 560550"/>
              <a:gd name="connsiteY1-398" fmla="*/ 19328 h 493591"/>
              <a:gd name="connsiteX2-399" fmla="*/ 322151 w 560550"/>
              <a:gd name="connsiteY2-400" fmla="*/ 46641 h 493591"/>
              <a:gd name="connsiteX3-401" fmla="*/ 426075 w 560550"/>
              <a:gd name="connsiteY3-402" fmla="*/ 252279 h 493591"/>
              <a:gd name="connsiteX4-403" fmla="*/ 549713 w 560550"/>
              <a:gd name="connsiteY4-404" fmla="*/ 442022 h 493591"/>
              <a:gd name="connsiteX5-405" fmla="*/ 553726 w 560550"/>
              <a:gd name="connsiteY5-406" fmla="*/ 448555 h 493591"/>
              <a:gd name="connsiteX6-407" fmla="*/ 557360 w 560550"/>
              <a:gd name="connsiteY6-408" fmla="*/ 480662 h 493591"/>
              <a:gd name="connsiteX7-409" fmla="*/ 557111 w 560550"/>
              <a:gd name="connsiteY7-410" fmla="*/ 481348 h 493591"/>
              <a:gd name="connsiteX8-411" fmla="*/ 527738 w 560550"/>
              <a:gd name="connsiteY8-412" fmla="*/ 493568 h 493591"/>
              <a:gd name="connsiteX9-413" fmla="*/ 496688 w 560550"/>
              <a:gd name="connsiteY9-414" fmla="*/ 492722 h 493591"/>
              <a:gd name="connsiteX10-415" fmla="*/ 266629 w 560550"/>
              <a:gd name="connsiteY10-416" fmla="*/ 479903 h 493591"/>
              <a:gd name="connsiteX11-417" fmla="*/ 40497 w 560550"/>
              <a:gd name="connsiteY11-418" fmla="*/ 492105 h 493591"/>
              <a:gd name="connsiteX12-419" fmla="*/ 32832 w 560550"/>
              <a:gd name="connsiteY12-420" fmla="*/ 492314 h 493591"/>
              <a:gd name="connsiteX13-421" fmla="*/ 3210 w 560550"/>
              <a:gd name="connsiteY13-422" fmla="*/ 479408 h 493591"/>
              <a:gd name="connsiteX14-423" fmla="*/ 2740 w 560550"/>
              <a:gd name="connsiteY14-424" fmla="*/ 478849 h 493591"/>
              <a:gd name="connsiteX15-425" fmla="*/ 6844 w 560550"/>
              <a:gd name="connsiteY15-426" fmla="*/ 447301 h 493591"/>
              <a:gd name="connsiteX16-427" fmla="*/ 23102 w 560550"/>
              <a:gd name="connsiteY16-428" fmla="*/ 420834 h 493591"/>
              <a:gd name="connsiteX17-429" fmla="*/ 149231 w 560550"/>
              <a:gd name="connsiteY17-430" fmla="*/ 228009 h 493591"/>
              <a:gd name="connsiteX18-431" fmla="*/ 251731 w 560550"/>
              <a:gd name="connsiteY18-432" fmla="*/ 26070 h 493591"/>
              <a:gd name="connsiteX19-433" fmla="*/ 255383 w 560550"/>
              <a:gd name="connsiteY19-434" fmla="*/ 19328 h 493591"/>
              <a:gd name="connsiteX20-435" fmla="*/ 281371 w 560550"/>
              <a:gd name="connsiteY20-436" fmla="*/ 127 h 493591"/>
              <a:gd name="connsiteX21-437" fmla="*/ 282090 w 560550"/>
              <a:gd name="connsiteY21-438" fmla="*/ 0 h 4935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</a:cxnLst>
            <a:rect l="l" t="t" r="r" b="b"/>
            <a:pathLst>
              <a:path w="560550" h="493591">
                <a:moveTo>
                  <a:pt x="282090" y="0"/>
                </a:moveTo>
                <a:cubicBezTo>
                  <a:pt x="291235" y="0"/>
                  <a:pt x="300381" y="6443"/>
                  <a:pt x="307359" y="19328"/>
                </a:cubicBezTo>
                <a:lnTo>
                  <a:pt x="322151" y="46641"/>
                </a:lnTo>
                <a:cubicBezTo>
                  <a:pt x="341937" y="85466"/>
                  <a:pt x="388148" y="186382"/>
                  <a:pt x="426075" y="252279"/>
                </a:cubicBezTo>
                <a:cubicBezTo>
                  <a:pt x="464002" y="318176"/>
                  <a:pt x="528438" y="409309"/>
                  <a:pt x="549713" y="442022"/>
                </a:cubicBezTo>
                <a:lnTo>
                  <a:pt x="553726" y="448555"/>
                </a:lnTo>
                <a:cubicBezTo>
                  <a:pt x="561598" y="461368"/>
                  <a:pt x="562451" y="472766"/>
                  <a:pt x="557360" y="480662"/>
                </a:cubicBezTo>
                <a:cubicBezTo>
                  <a:pt x="557347" y="480929"/>
                  <a:pt x="557231" y="481140"/>
                  <a:pt x="557111" y="481348"/>
                </a:cubicBezTo>
                <a:cubicBezTo>
                  <a:pt x="552538" y="489268"/>
                  <a:pt x="542386" y="493968"/>
                  <a:pt x="527738" y="493568"/>
                </a:cubicBezTo>
                <a:lnTo>
                  <a:pt x="496688" y="492722"/>
                </a:lnTo>
                <a:cubicBezTo>
                  <a:pt x="453170" y="490445"/>
                  <a:pt x="342661" y="480006"/>
                  <a:pt x="266629" y="479903"/>
                </a:cubicBezTo>
                <a:cubicBezTo>
                  <a:pt x="190597" y="479800"/>
                  <a:pt x="79463" y="490037"/>
                  <a:pt x="40497" y="492105"/>
                </a:cubicBezTo>
                <a:lnTo>
                  <a:pt x="32832" y="492314"/>
                </a:lnTo>
                <a:cubicBezTo>
                  <a:pt x="17800" y="492724"/>
                  <a:pt x="7502" y="487764"/>
                  <a:pt x="3210" y="479408"/>
                </a:cubicBezTo>
                <a:cubicBezTo>
                  <a:pt x="2985" y="479262"/>
                  <a:pt x="2860" y="479056"/>
                  <a:pt x="2740" y="478849"/>
                </a:cubicBezTo>
                <a:cubicBezTo>
                  <a:pt x="-1833" y="470928"/>
                  <a:pt x="-826" y="459787"/>
                  <a:pt x="6844" y="447301"/>
                </a:cubicBezTo>
                <a:lnTo>
                  <a:pt x="23102" y="420834"/>
                </a:lnTo>
                <a:cubicBezTo>
                  <a:pt x="46833" y="384285"/>
                  <a:pt x="111126" y="293803"/>
                  <a:pt x="149231" y="228009"/>
                </a:cubicBezTo>
                <a:cubicBezTo>
                  <a:pt x="187336" y="162215"/>
                  <a:pt x="234039" y="60850"/>
                  <a:pt x="251731" y="26070"/>
                </a:cubicBezTo>
                <a:lnTo>
                  <a:pt x="255383" y="19328"/>
                </a:lnTo>
                <a:cubicBezTo>
                  <a:pt x="262543" y="6104"/>
                  <a:pt x="271988" y="-334"/>
                  <a:pt x="281371" y="127"/>
                </a:cubicBezTo>
                <a:cubicBezTo>
                  <a:pt x="281609" y="5"/>
                  <a:pt x="281850" y="0"/>
                  <a:pt x="28209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17"/>
            </p:custDataLst>
          </p:nvPr>
        </p:nvSpPr>
        <p:spPr>
          <a:xfrm>
            <a:off x="4730750" y="2895613"/>
            <a:ext cx="4979670" cy="564898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8"/>
            </p:custDataLst>
          </p:nvPr>
        </p:nvSpPr>
        <p:spPr>
          <a:xfrm>
            <a:off x="4730750" y="3753579"/>
            <a:ext cx="4979670" cy="58110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9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20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21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  <p:custDataLst>
              <p:tags r:id="rId5"/>
            </p:custDataLst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17" name="标题 16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9787" y="457200"/>
            <a:ext cx="4165200" cy="1600200"/>
          </a:xfrm>
        </p:spPr>
        <p:txBody>
          <a:bodyPr anchor="t" anchorCtr="0">
            <a:normAutofit/>
          </a:bodyPr>
          <a:lstStyle>
            <a:lvl1pPr>
              <a:defRPr sz="36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  <p:custDataLst>
              <p:tags r:id="rId3"/>
            </p:custDataLst>
          </p:nvPr>
        </p:nvSpPr>
        <p:spPr>
          <a:xfrm>
            <a:off x="5184000" y="457200"/>
            <a:ext cx="6170400" cy="540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839787" y="2057400"/>
            <a:ext cx="4165200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20" Type="http://schemas.openxmlformats.org/officeDocument/2006/relationships/tags" Target="../tags/tag98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97.xml"/><Relationship Id="rId18" Type="http://schemas.openxmlformats.org/officeDocument/2006/relationships/tags" Target="../tags/tag96.xml"/><Relationship Id="rId17" Type="http://schemas.openxmlformats.org/officeDocument/2006/relationships/tags" Target="../tags/tag95.xml"/><Relationship Id="rId16" Type="http://schemas.openxmlformats.org/officeDocument/2006/relationships/tags" Target="../tags/tag94.xml"/><Relationship Id="rId15" Type="http://schemas.openxmlformats.org/officeDocument/2006/relationships/tags" Target="../tags/tag93.xml"/><Relationship Id="rId14" Type="http://schemas.microsoft.com/office/2007/relationships/hdphoto" Target="../media/image2.wdp"/><Relationship Id="rId13" Type="http://schemas.openxmlformats.org/officeDocument/2006/relationships/image" Target="../media/image1.png"/><Relationship Id="rId12" Type="http://schemas.openxmlformats.org/officeDocument/2006/relationships/tags" Target="../tags/tag9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>
            <p:custDataLst>
              <p:tags r:id="rId12"/>
            </p:custDataLst>
          </p:nvPr>
        </p:nvPicPr>
        <p:blipFill rotWithShape="1"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-3000" contrast="-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标题占位符 1"/>
          <p:cNvSpPr>
            <a:spLocks noGrp="1"/>
          </p:cNvSpPr>
          <p:nvPr>
            <p:ph type="title"/>
            <p:custDataLst>
              <p:tags r:id="rId15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6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7"/>
            </p:custDataLst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lnSpc>
                <a:spcPct val="120000"/>
              </a:lnSpc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8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lnSpc>
                <a:spcPct val="120000"/>
              </a:lnSpc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9"/>
            </p:custDataLst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lnSpc>
                <a:spcPct val="120000"/>
              </a:lnSpc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8" name="KSO_TEMPLATE" hidden="1"/>
          <p:cNvSpPr/>
          <p:nvPr>
            <p:custDataLst>
              <p:tags r:id="rId20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9.xml"/></Relationships>
</file>

<file path=ppt/slides/_rels/slide10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tags" Target="../tags/tag108.xml"/><Relationship Id="rId5" Type="http://schemas.microsoft.com/office/2007/relationships/diagramDrawing" Target="../diagrams/drawing4.xml"/><Relationship Id="rId4" Type="http://schemas.openxmlformats.org/officeDocument/2006/relationships/diagramColors" Target="../diagrams/colors4.xml"/><Relationship Id="rId3" Type="http://schemas.openxmlformats.org/officeDocument/2006/relationships/diagramQuickStyle" Target="../diagrams/quickStyle4.xml"/><Relationship Id="rId2" Type="http://schemas.openxmlformats.org/officeDocument/2006/relationships/diagramLayout" Target="../diagrams/layout4.xml"/><Relationship Id="rId1" Type="http://schemas.openxmlformats.org/officeDocument/2006/relationships/diagramData" Target="../diagrams/data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0.xml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tags" Target="../tags/tag101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2.xml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tags" Target="../tags/tag103.xml"/><Relationship Id="rId5" Type="http://schemas.microsoft.com/office/2007/relationships/diagramDrawing" Target="../diagrams/drawing2.xml"/><Relationship Id="rId4" Type="http://schemas.openxmlformats.org/officeDocument/2006/relationships/diagramColors" Target="../diagrams/colors2.xml"/><Relationship Id="rId3" Type="http://schemas.openxmlformats.org/officeDocument/2006/relationships/diagramQuickStyle" Target="../diagrams/quickStyle2.xml"/><Relationship Id="rId2" Type="http://schemas.openxmlformats.org/officeDocument/2006/relationships/diagramLayout" Target="../diagrams/layout2.xml"/><Relationship Id="rId1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4.xml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tags" Target="../tags/tag105.xml"/><Relationship Id="rId5" Type="http://schemas.microsoft.com/office/2007/relationships/diagramDrawing" Target="../diagrams/drawing3.xml"/><Relationship Id="rId4" Type="http://schemas.openxmlformats.org/officeDocument/2006/relationships/diagramColors" Target="../diagrams/colors3.xml"/><Relationship Id="rId3" Type="http://schemas.openxmlformats.org/officeDocument/2006/relationships/diagramQuickStyle" Target="../diagrams/quickStyle3.xml"/><Relationship Id="rId2" Type="http://schemas.openxmlformats.org/officeDocument/2006/relationships/diagramLayout" Target="../diagrams/layout3.xml"/><Relationship Id="rId1" Type="http://schemas.openxmlformats.org/officeDocument/2006/relationships/diagramData" Target="../diagrams/data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483995" y="1626870"/>
            <a:ext cx="9053830" cy="1583055"/>
          </a:xfrm>
        </p:spPr>
        <p:txBody>
          <a:bodyPr>
            <a:normAutofit/>
          </a:bodyPr>
          <a:p>
            <a:r>
              <a:rPr lang="zh-CN" altLang="en-US" b="0">
                <a:latin typeface="微软雅黑" panose="020B0503020204020204" charset="-122"/>
                <a:ea typeface="微软雅黑" panose="020B0503020204020204" charset="-122"/>
              </a:rPr>
              <a:t>伯藜学社人物专访指南</a:t>
            </a:r>
            <a:endParaRPr lang="zh-CN" altLang="en-US" b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757805" y="3984625"/>
            <a:ext cx="6676390" cy="1070610"/>
          </a:xfrm>
        </p:spPr>
        <p:txBody>
          <a:bodyPr>
            <a:noAutofit/>
          </a:bodyPr>
          <a:p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江苏陶欣伯助学基金会 宣策部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1800">
                <a:latin typeface="微软雅黑" panose="020B0503020204020204" charset="-122"/>
                <a:ea typeface="微软雅黑" panose="020B0503020204020204" charset="-122"/>
              </a:rPr>
              <a:t>2021</a:t>
            </a: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年</a:t>
            </a:r>
            <a:r>
              <a:rPr lang="en-US" altLang="zh-CN" sz="1800"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月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提高班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——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提问的技巧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796270" cy="2358390"/>
          </a:xfrm>
        </p:spPr>
        <p:txBody>
          <a:bodyPr>
            <a:normAutofit fontScale="90000"/>
          </a:bodyPr>
          <a:p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Q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：只准备了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10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个问题，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10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分钟就回答完了，眼看文章索然无味，怎么办？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A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：不轻易放过对方每个答案，层层剥茧，仿佛柯南，不断寻找新的突破口。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>
              <a:buNone/>
            </a:pP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示例：练习拆分问题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graphicFrame>
        <p:nvGraphicFramePr>
          <p:cNvPr id="4" name="图示 3"/>
          <p:cNvGraphicFramePr/>
          <p:nvPr/>
        </p:nvGraphicFramePr>
        <p:xfrm>
          <a:off x="838200" y="4184015"/>
          <a:ext cx="10516235" cy="19538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  <p:custDataLst>
      <p:tags r:id="rId6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提高班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——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什么叫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“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文笔好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”</a:t>
            </a:r>
            <a:endParaRPr lang="en-US" altLang="zh-CN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人物</a:t>
            </a:r>
            <a:r>
              <a:rPr lang="zh-CN" altLang="en-US">
                <a:solidFill>
                  <a:srgbClr val="00B050"/>
                </a:solidFill>
                <a:latin typeface="微软雅黑" panose="020B0503020204020204" charset="-122"/>
                <a:ea typeface="微软雅黑" panose="020B0503020204020204" charset="-122"/>
              </a:rPr>
              <a:t>真实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，胜过文辞修饰；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行文</a:t>
            </a:r>
            <a:r>
              <a:rPr lang="zh-CN" altLang="en-US">
                <a:solidFill>
                  <a:srgbClr val="FFC000"/>
                </a:solidFill>
                <a:latin typeface="微软雅黑" panose="020B0503020204020204" charset="-122"/>
                <a:ea typeface="微软雅黑" panose="020B0503020204020204" charset="-122"/>
              </a:rPr>
              <a:t>简洁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，便于读者理解；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层层</a:t>
            </a:r>
            <a:r>
              <a:rPr lang="zh-CN" altLang="en-US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深入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，避免浮于表面；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逻辑</a:t>
            </a:r>
            <a:r>
              <a:rPr lang="zh-CN" altLang="en-US">
                <a:solidFill>
                  <a:srgbClr val="7030A0"/>
                </a:solidFill>
                <a:latin typeface="微软雅黑" panose="020B0503020204020204" charset="-122"/>
                <a:ea typeface="微软雅黑" panose="020B0503020204020204" charset="-122"/>
              </a:rPr>
              <a:t>清晰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，所谓纲举目张；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主题</a:t>
            </a:r>
            <a:r>
              <a:rPr lang="zh-CN" altLang="en-US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突出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，切忌千人一面；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  <a:sym typeface="+mn-ea"/>
              </a:rPr>
              <a:t>行文</a:t>
            </a:r>
            <a:r>
              <a:rPr lang="zh-CN" altLang="en-US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自主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，不拾前人牙慧；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人物专访从零开始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pPr>
              <a:lnSpc>
                <a:spcPct val="140000"/>
              </a:lnSpc>
            </a:pP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首先得有一颗</a:t>
            </a:r>
            <a:r>
              <a:rPr lang="zh-CN" altLang="en-US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好奇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的心，想了解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TA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，想认识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TA</a:t>
            </a:r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40000"/>
              </a:lnSpc>
            </a:pPr>
            <a:r>
              <a:rPr lang="zh-CN" altLang="en-US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消除距离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感，才能打开话题</a:t>
            </a:r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40000"/>
              </a:lnSpc>
            </a:pPr>
            <a:r>
              <a:rPr lang="zh-CN" altLang="en-US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启发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对方讲故事，这样问：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那天发生了什么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40000"/>
              </a:lnSpc>
            </a:pP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每个问题问一遍够吗？根据对方的回答</a:t>
            </a:r>
            <a:r>
              <a:rPr lang="zh-CN" altLang="en-US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追问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，是个好习惯</a:t>
            </a:r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40000"/>
              </a:lnSpc>
            </a:pPr>
            <a:r>
              <a:rPr lang="zh-CN" altLang="en-US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空杯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心态，哪怕知道始末，仍然经常询问过程和细节</a:t>
            </a:r>
            <a:endParaRPr lang="en-US" altLang="zh-CN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40000"/>
              </a:lnSpc>
            </a:pP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提问使你熟悉对方，但写作需要</a:t>
            </a:r>
            <a:r>
              <a:rPr lang="zh-CN" altLang="en-US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回归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陌生人心态，这样读者才不会费解</a:t>
            </a:r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40000"/>
              </a:lnSpc>
            </a:pPr>
            <a:endParaRPr lang="en-US" altLang="zh-CN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40000"/>
              </a:lnSpc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40000"/>
              </a:lnSpc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采访前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graphicFrame>
        <p:nvGraphicFramePr>
          <p:cNvPr id="4" name="图示 3"/>
          <p:cNvGraphicFramePr/>
          <p:nvPr/>
        </p:nvGraphicFramePr>
        <p:xfrm>
          <a:off x="838835" y="1691640"/>
          <a:ext cx="10514965" cy="44462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  <p:custDataLst>
      <p:tags r:id="rId6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Q</a:t>
            </a:r>
            <a:r>
              <a:rPr lang="zh-CN" altLang="en-US"/>
              <a:t>：为什么说采访提纲不是撰稿提纲</a:t>
            </a:r>
            <a:r>
              <a:rPr lang="zh-CN" altLang="en-US"/>
              <a:t>？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/>
              <a:t>A</a:t>
            </a:r>
            <a:r>
              <a:rPr lang="zh-CN" altLang="en-US"/>
              <a:t>：因为提问的时候不知道哪个回答有意思、有内容</a:t>
            </a:r>
            <a:r>
              <a:rPr lang="zh-CN" altLang="en-US"/>
              <a:t>呀。</a:t>
            </a:r>
            <a:endParaRPr lang="zh-CN" altLang="en-US"/>
          </a:p>
          <a:p>
            <a:r>
              <a:rPr lang="zh-CN" altLang="en-US"/>
              <a:t>如果我提了</a:t>
            </a:r>
            <a:r>
              <a:rPr lang="en-US" altLang="zh-CN"/>
              <a:t>10</a:t>
            </a:r>
            <a:r>
              <a:rPr lang="zh-CN" altLang="en-US"/>
              <a:t>个问题，其中有</a:t>
            </a:r>
            <a:r>
              <a:rPr lang="en-US" altLang="zh-CN"/>
              <a:t>5</a:t>
            </a:r>
            <a:r>
              <a:rPr lang="zh-CN" altLang="en-US"/>
              <a:t>个回答很有质量</a:t>
            </a:r>
            <a:r>
              <a:rPr lang="zh-CN" altLang="en-US"/>
              <a:t>，另外</a:t>
            </a:r>
            <a:r>
              <a:rPr lang="en-US" altLang="zh-CN"/>
              <a:t>5</a:t>
            </a:r>
            <a:r>
              <a:rPr lang="zh-CN" altLang="en-US"/>
              <a:t>个没啥好说的。然而写稿的时候，我还是按照顺序一个一个写问答，这篇文章就散漫无趣无主题了</a:t>
            </a:r>
            <a:r>
              <a:rPr lang="zh-CN" altLang="en-US"/>
              <a:t>。</a:t>
            </a:r>
            <a:endParaRPr lang="zh-CN" altLang="en-US"/>
          </a:p>
          <a:p>
            <a:r>
              <a:rPr lang="zh-CN" altLang="en-US"/>
              <a:t>建议只写那</a:t>
            </a:r>
            <a:r>
              <a:rPr lang="en-US" altLang="zh-CN"/>
              <a:t>5</a:t>
            </a:r>
            <a:r>
              <a:rPr lang="zh-CN" altLang="en-US"/>
              <a:t>个</a:t>
            </a:r>
            <a:r>
              <a:rPr lang="en-US" altLang="zh-CN"/>
              <a:t>“</a:t>
            </a:r>
            <a:r>
              <a:rPr lang="zh-CN" altLang="en-US"/>
              <a:t>有意思</a:t>
            </a:r>
            <a:r>
              <a:rPr lang="en-US" altLang="zh-CN"/>
              <a:t>”</a:t>
            </a:r>
            <a:r>
              <a:rPr lang="zh-CN" altLang="en-US"/>
              <a:t>的答案，并且重新梳理一条逻辑线索，把</a:t>
            </a:r>
            <a:r>
              <a:rPr lang="en-US" altLang="zh-CN"/>
              <a:t>5</a:t>
            </a:r>
            <a:r>
              <a:rPr lang="zh-CN" altLang="en-US"/>
              <a:t>个答案串起来，组成</a:t>
            </a:r>
            <a:r>
              <a:rPr lang="zh-CN" altLang="en-US"/>
              <a:t>一个完整的人。</a:t>
            </a: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采访中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graphicFrame>
        <p:nvGraphicFramePr>
          <p:cNvPr id="4" name="图示 3"/>
          <p:cNvGraphicFramePr/>
          <p:nvPr/>
        </p:nvGraphicFramePr>
        <p:xfrm>
          <a:off x="838200" y="1691005"/>
          <a:ext cx="10516235" cy="44469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  <p:custDataLst>
      <p:tags r:id="rId6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Q</a:t>
            </a:r>
            <a:r>
              <a:rPr lang="zh-CN" altLang="en-US"/>
              <a:t>：为什么要保持空杯心态，随机</a:t>
            </a:r>
            <a:r>
              <a:rPr lang="zh-CN" altLang="en-US"/>
              <a:t>追问？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/>
              <a:t>A</a:t>
            </a:r>
            <a:r>
              <a:rPr lang="zh-CN" altLang="en-US"/>
              <a:t>：有人采访时经常打断对方的回答，</a:t>
            </a:r>
            <a:r>
              <a:rPr lang="en-US" altLang="zh-CN"/>
              <a:t>“</a:t>
            </a:r>
            <a:r>
              <a:rPr lang="zh-CN" altLang="en-US"/>
              <a:t>哦，这个我也</a:t>
            </a:r>
            <a:r>
              <a:rPr lang="zh-CN" altLang="en-US"/>
              <a:t>知道</a:t>
            </a:r>
            <a:r>
              <a:rPr lang="en-US" altLang="zh-CN"/>
              <a:t>”</a:t>
            </a:r>
            <a:r>
              <a:rPr lang="zh-CN" altLang="en-US"/>
              <a:t>，于是对方就闭嘴了。这是很糟糕的提问者。</a:t>
            </a:r>
            <a:endParaRPr lang="zh-CN" altLang="en-US"/>
          </a:p>
          <a:p>
            <a:r>
              <a:rPr lang="zh-CN" altLang="en-US"/>
              <a:t>保持空杯，聆听对方特有的表达方式，才能找到这个人不同于其他同学的地方。否则你问出来的都是</a:t>
            </a:r>
            <a:r>
              <a:rPr lang="en-US" altLang="zh-CN"/>
              <a:t>“</a:t>
            </a:r>
            <a:r>
              <a:rPr lang="zh-CN" altLang="en-US"/>
              <a:t>木偶人</a:t>
            </a:r>
            <a:r>
              <a:rPr lang="en-US" altLang="zh-CN"/>
              <a:t>”</a:t>
            </a:r>
            <a:r>
              <a:rPr lang="zh-CN" altLang="en-US"/>
              <a:t>，故事没有情节，人物没有感情</a:t>
            </a:r>
            <a:r>
              <a:rPr lang="zh-CN" altLang="en-US"/>
              <a:t>。</a:t>
            </a:r>
            <a:endParaRPr lang="zh-CN" altLang="en-US"/>
          </a:p>
          <a:p>
            <a:r>
              <a:rPr lang="zh-CN" altLang="en-US"/>
              <a:t>持续追问，是刨根问底的意思。比如同样都是获奖，各有各的难点</a:t>
            </a:r>
            <a:r>
              <a:rPr lang="zh-CN" altLang="en-US"/>
              <a:t>，只有找到个性化原因，才是采访的目标。</a:t>
            </a:r>
            <a:endParaRPr lang="zh-CN" altLang="en-US"/>
          </a:p>
          <a:p>
            <a:endParaRPr lang="zh-CN" altLang="en-US"/>
          </a:p>
          <a:p>
            <a:pPr marL="0" indent="0">
              <a:buNone/>
            </a:pP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采访后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graphicFrame>
        <p:nvGraphicFramePr>
          <p:cNvPr id="4" name="图示 3"/>
          <p:cNvGraphicFramePr/>
          <p:nvPr/>
        </p:nvGraphicFramePr>
        <p:xfrm>
          <a:off x="838200" y="1691005"/>
          <a:ext cx="10516235" cy="44469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  <p:custDataLst>
      <p:tags r:id="rId6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Q</a:t>
            </a:r>
            <a:r>
              <a:rPr lang="zh-CN" altLang="en-US"/>
              <a:t>：我应该写人还是写故事？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/>
              <a:t>A</a:t>
            </a:r>
            <a:r>
              <a:rPr lang="zh-CN" altLang="en-US"/>
              <a:t>：人在故事中。</a:t>
            </a:r>
            <a:endParaRPr lang="zh-CN" altLang="en-US"/>
          </a:p>
          <a:p>
            <a:r>
              <a:rPr lang="zh-CN" altLang="en-US"/>
              <a:t>我们需要</a:t>
            </a:r>
            <a:r>
              <a:rPr lang="zh-CN" altLang="en-US"/>
              <a:t>通过几个故事，反映出这个人的特点；而不是通过一堆荣誉，反映这个人的特点。</a:t>
            </a:r>
            <a:endParaRPr lang="zh-CN" altLang="en-US"/>
          </a:p>
          <a:p>
            <a:r>
              <a:rPr lang="zh-CN" altLang="en-US"/>
              <a:t>故事是有情节，有人物，有心理活动，有其他人和主人公的互动</a:t>
            </a:r>
            <a:r>
              <a:rPr lang="zh-CN" altLang="en-US"/>
              <a:t>的。</a:t>
            </a:r>
            <a:endParaRPr lang="zh-CN" altLang="en-US"/>
          </a:p>
          <a:p>
            <a:pPr marL="0" indent="0">
              <a:buNone/>
            </a:pP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提高班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——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什么内容值得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写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写矛盾冲突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——</a:t>
            </a:r>
            <a:r>
              <a:rPr lang="zh-CN" altLang="en-US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</a:rPr>
              <a:t>平顺无法诞生故事，逆境催生感人事迹；</a:t>
            </a:r>
            <a:endParaRPr lang="zh-CN" altLang="en-US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>
              <a:buNone/>
            </a:pP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写与众不同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——</a:t>
            </a:r>
            <a:r>
              <a:rPr lang="zh-CN" altLang="en-US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</a:rPr>
              <a:t>众人皆醉他独醒，迷惘声中有清音；</a:t>
            </a:r>
            <a:endParaRPr lang="zh-CN" altLang="en-US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写自叹不如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——</a:t>
            </a:r>
            <a:r>
              <a:rPr lang="zh-CN" altLang="en-US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</a:rPr>
              <a:t>道理我都懂，就是做不到，他却做到了；</a:t>
            </a:r>
            <a:endParaRPr lang="zh-CN" altLang="en-US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TEMPLATE_CATEGORY" val="custom"/>
  <p:tag name="KSO_WM_TEMPLATE_INDEX" val="20189102"/>
</p:tagLst>
</file>

<file path=ppt/tags/tag101.xml><?xml version="1.0" encoding="utf-8"?>
<p:tagLst xmlns:p="http://schemas.openxmlformats.org/presentationml/2006/main">
  <p:tag name="KSO_WM_TEMPLATE_CATEGORY" val="custom"/>
  <p:tag name="KSO_WM_TEMPLATE_INDEX" val="20189102"/>
</p:tagLst>
</file>

<file path=ppt/tags/tag102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2"/>
</p:tagLst>
</file>

<file path=ppt/tags/tag103.xml><?xml version="1.0" encoding="utf-8"?>
<p:tagLst xmlns:p="http://schemas.openxmlformats.org/presentationml/2006/main">
  <p:tag name="KSO_WM_TEMPLATE_CATEGORY" val="custom"/>
  <p:tag name="KSO_WM_TEMPLATE_INDEX" val="20189102"/>
</p:tagLst>
</file>

<file path=ppt/tags/tag104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2"/>
</p:tagLst>
</file>

<file path=ppt/tags/tag105.xml><?xml version="1.0" encoding="utf-8"?>
<p:tagLst xmlns:p="http://schemas.openxmlformats.org/presentationml/2006/main">
  <p:tag name="KSO_WM_TEMPLATE_CATEGORY" val="custom"/>
  <p:tag name="KSO_WM_TEMPLATE_INDEX" val="20189102"/>
</p:tagLst>
</file>

<file path=ppt/tags/tag106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2"/>
</p:tagLst>
</file>

<file path=ppt/tags/tag107.xml><?xml version="1.0" encoding="utf-8"?>
<p:tagLst xmlns:p="http://schemas.openxmlformats.org/presentationml/2006/main">
  <p:tag name="KSO_WM_TEMPLATE_CATEGORY" val="custom"/>
  <p:tag name="KSO_WM_TEMPLATE_INDEX" val="20189102"/>
</p:tagLst>
</file>

<file path=ppt/tags/tag108.xml><?xml version="1.0" encoding="utf-8"?>
<p:tagLst xmlns:p="http://schemas.openxmlformats.org/presentationml/2006/main">
  <p:tag name="KSO_WM_TEMPLATE_CATEGORY" val="custom"/>
  <p:tag name="KSO_WM_TEMPLATE_INDEX" val="20189102"/>
</p:tagLst>
</file>

<file path=ppt/tags/tag109.xml><?xml version="1.0" encoding="utf-8"?>
<p:tagLst xmlns:p="http://schemas.openxmlformats.org/presentationml/2006/main">
  <p:tag name="KSO_WM_TEMPLATE_CATEGORY" val="custom"/>
  <p:tag name="KSO_WM_TEMPLATE_INDEX" val="20189102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TAG_VERSION" val="1.0"/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EMPLATE_CATEGORY" val="custom"/>
  <p:tag name="KSO_WM_TEMPLATE_INDEX" val="20189102"/>
</p:tagLst>
</file>

<file path=ppt/tags/tag94.xml><?xml version="1.0" encoding="utf-8"?>
<p:tagLst xmlns:p="http://schemas.openxmlformats.org/presentationml/2006/main">
  <p:tag name="KSO_WM_TAG_VERSION" val="1.0"/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EMPLATE_CATEGORY" val="custom"/>
  <p:tag name="KSO_WM_TEMPLATE_INDEX" val="20189102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TEMPLATE_CATEGORY" val="custom"/>
  <p:tag name="KSO_WM_TEMPLATE_INDEX" val="20189102"/>
  <p:tag name="KSO_WM_TAG_VERSION" val="1.0"/>
  <p:tag name="KSO_WM_BEAUTIFY_FLAG" val="#wm#"/>
  <p:tag name="KSO_WM_TEMPLATE_THUMBS_INDEX" val="1、3、4、5、7、9、11、12、15、19、21、24、25"/>
  <p:tag name="KSO_WM_TEMPLATE_SUBCATEGORY" val="0"/>
</p:tagLst>
</file>

<file path=ppt/tags/tag99.xml><?xml version="1.0" encoding="utf-8"?>
<p:tagLst xmlns:p="http://schemas.openxmlformats.org/presentationml/2006/main">
  <p:tag name="KSO_WM_SLIDE_MODEL_TYPE" val="cover"/>
  <p:tag name="KSO_WM_TEMPLATE_CATEGORY" val="custom"/>
  <p:tag name="KSO_WM_TEMPLATE_INDEX" val="20189102"/>
</p:tagLst>
</file>

<file path=ppt/theme/theme1.xml><?xml version="1.0" encoding="utf-8"?>
<a:theme xmlns:a="http://schemas.openxmlformats.org/drawingml/2006/main" name="1_Office 主题​​">
  <a:themeElements>
    <a:clrScheme name="自定义 348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384F1"/>
      </a:accent1>
      <a:accent2>
        <a:srgbClr val="E84237"/>
      </a:accent2>
      <a:accent3>
        <a:srgbClr val="31A850"/>
      </a:accent3>
      <a:accent4>
        <a:srgbClr val="FFC000"/>
      </a:accent4>
      <a:accent5>
        <a:srgbClr val="ED7D31"/>
      </a:accent5>
      <a:accent6>
        <a:srgbClr val="595959"/>
      </a:accent6>
      <a:hlink>
        <a:srgbClr val="0563C1"/>
      </a:hlink>
      <a:folHlink>
        <a:srgbClr val="954F72"/>
      </a:folHlink>
    </a:clrScheme>
    <a:fontScheme name="自定义 4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867</Words>
  <Application>WPS 演示</Application>
  <PresentationFormat>宽屏</PresentationFormat>
  <Paragraphs>83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8" baseType="lpstr">
      <vt:lpstr>Arial</vt:lpstr>
      <vt:lpstr>宋体</vt:lpstr>
      <vt:lpstr>Wingdings</vt:lpstr>
      <vt:lpstr>微软雅黑</vt:lpstr>
      <vt:lpstr>Arial Unicode MS</vt:lpstr>
      <vt:lpstr>Calibri</vt:lpstr>
      <vt:lpstr>1_Office 主题​​</vt:lpstr>
      <vt:lpstr>不想做柯南 不是好专访</vt:lpstr>
      <vt:lpstr>人物专访从零开始</vt:lpstr>
      <vt:lpstr>采访前</vt:lpstr>
      <vt:lpstr>Q：为什么说采访提纲不是撰稿提纲？</vt:lpstr>
      <vt:lpstr>采访中</vt:lpstr>
      <vt:lpstr>Q：为什么要保持空杯心态，不停追问？</vt:lpstr>
      <vt:lpstr>采访后</vt:lpstr>
      <vt:lpstr>Q：我应该写人还是写故事？</vt:lpstr>
      <vt:lpstr>提高班——什么内容值得写</vt:lpstr>
      <vt:lpstr>提高班——提问的技巧</vt:lpstr>
      <vt:lpstr>提高班——什么叫“文笔好”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Siyuan Zhou</dc:creator>
  <cp:lastModifiedBy>刘欣</cp:lastModifiedBy>
  <cp:revision>85</cp:revision>
  <dcterms:created xsi:type="dcterms:W3CDTF">2015-05-05T08:02:00Z</dcterms:created>
  <dcterms:modified xsi:type="dcterms:W3CDTF">2021-03-09T08:09:47Z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</Properties>
</file>