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0"/>
  </p:handoutMasterIdLst>
  <p:sldIdLst>
    <p:sldId id="256" r:id="rId3"/>
    <p:sldId id="453" r:id="rId5"/>
    <p:sldId id="454" r:id="rId6"/>
    <p:sldId id="423" r:id="rId7"/>
    <p:sldId id="434" r:id="rId8"/>
    <p:sldId id="425" r:id="rId9"/>
    <p:sldId id="385" r:id="rId10"/>
    <p:sldId id="462" r:id="rId11"/>
    <p:sldId id="386" r:id="rId12"/>
    <p:sldId id="427" r:id="rId13"/>
    <p:sldId id="409" r:id="rId14"/>
    <p:sldId id="438" r:id="rId15"/>
    <p:sldId id="626" r:id="rId16"/>
    <p:sldId id="628" r:id="rId17"/>
    <p:sldId id="455" r:id="rId18"/>
    <p:sldId id="384" r:id="rId19"/>
    <p:sldId id="399" r:id="rId20"/>
    <p:sldId id="448" r:id="rId21"/>
    <p:sldId id="403" r:id="rId22"/>
    <p:sldId id="457" r:id="rId23"/>
    <p:sldId id="458" r:id="rId24"/>
    <p:sldId id="465" r:id="rId25"/>
    <p:sldId id="408" r:id="rId26"/>
    <p:sldId id="460" r:id="rId27"/>
    <p:sldId id="452" r:id="rId28"/>
    <p:sldId id="468" r:id="rId29"/>
  </p:sldIdLst>
  <p:sldSz cx="12192000" cy="6858000"/>
  <p:notesSz cx="6858000" cy="9144000"/>
  <p:custDataLst>
    <p:tags r:id="rId34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81E"/>
    <a:srgbClr val="3BA5C2"/>
    <a:srgbClr val="1D3551"/>
    <a:srgbClr val="5BBBD4"/>
    <a:srgbClr val="C9E8F0"/>
    <a:srgbClr val="3A9DB8"/>
    <a:srgbClr val="DBE5E9"/>
    <a:srgbClr val="5BB2C9"/>
    <a:srgbClr val="C441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98" autoAdjust="0"/>
    <p:restoredTop sz="94717" autoAdjust="0"/>
  </p:normalViewPr>
  <p:slideViewPr>
    <p:cSldViewPr snapToGrid="0">
      <p:cViewPr varScale="1">
        <p:scale>
          <a:sx n="121" d="100"/>
          <a:sy n="121" d="100"/>
        </p:scale>
        <p:origin x="32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43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gs" Target="tags/tag18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00217-42AB-4519-9D4E-8428E429A2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A64E3-291C-4B17-8E67-9A3A8F4D547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6E6C7A4-9170-4531-A188-A6233E2F943B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DC02EDB-066C-440F-BF9D-55819FC6EB4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90" name="Shape 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等线" panose="02010600030101010101" charset="-122"/>
              </a:defRPr>
            </a:pPr>
            <a:endParaRPr dirty="0"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C02EDB-066C-440F-BF9D-55819FC6EB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C02EDB-066C-440F-BF9D-55819FC6EB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C02EDB-066C-440F-BF9D-55819FC6EB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C02EDB-066C-440F-BF9D-55819FC6EB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C02EDB-066C-440F-BF9D-55819FC6EB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C02EDB-066C-440F-BF9D-55819FC6EB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C02EDB-066C-440F-BF9D-55819FC6EB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C02EDB-066C-440F-BF9D-55819FC6EB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C02EDB-066C-440F-BF9D-55819FC6EB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C02EDB-066C-440F-BF9D-55819FC6EB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02EDB-066C-440F-BF9D-55819FC6EB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02EDB-066C-440F-BF9D-55819FC6EB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02EDB-066C-440F-BF9D-55819FC6EB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02EDB-066C-440F-BF9D-55819FC6EB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02EDB-066C-440F-BF9D-55819FC6EB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02EDB-066C-440F-BF9D-55819FC6EB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02EDB-066C-440F-BF9D-55819FC6EB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4CD64-3517-4F24-8E93-890A4D0E6AC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7870E-8D57-4136-80E3-DD6BD5CF8B0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98B97-5FBB-4FA9-BED2-3A681572DFD4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89233-C7EB-4D21-8368-611DD3E9C88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3AA0717-BF03-413B-9959-10464FF8346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8828AA3-E52A-4C9E-BC94-6542C6F138D9}" type="slidenum">
              <a:rPr lang="zh-CN" altLang="en-US"/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785" y="-113453"/>
            <a:ext cx="1642334" cy="8146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.xml"/><Relationship Id="rId2" Type="http://schemas.openxmlformats.org/officeDocument/2006/relationships/image" Target="../media/image25.png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8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9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0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7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5.xml"/><Relationship Id="rId6" Type="http://schemas.openxmlformats.org/officeDocument/2006/relationships/image" Target="../media/image37.png"/><Relationship Id="rId5" Type="http://schemas.openxmlformats.org/officeDocument/2006/relationships/tags" Target="../tags/tag14.xml"/><Relationship Id="rId4" Type="http://schemas.openxmlformats.org/officeDocument/2006/relationships/image" Target="../media/image36.png"/><Relationship Id="rId3" Type="http://schemas.openxmlformats.org/officeDocument/2006/relationships/tags" Target="../tags/tag13.xml"/><Relationship Id="rId2" Type="http://schemas.openxmlformats.org/officeDocument/2006/relationships/image" Target="../media/image35.png"/><Relationship Id="rId1" Type="http://schemas.openxmlformats.org/officeDocument/2006/relationships/tags" Target="../tags/tag12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7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tags" Target="../tags/tag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76564" y="2528504"/>
            <a:ext cx="9555711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4000" b="1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伯藜</a:t>
            </a:r>
            <a:r>
              <a:rPr lang="zh-CN" altLang="en-US" sz="4000" b="1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学习平台</a:t>
            </a:r>
            <a:endParaRPr lang="en-US" altLang="zh-CN" sz="4000" b="1" dirty="0">
              <a:solidFill>
                <a:srgbClr val="00B0F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r>
              <a:rPr lang="zh-CN" altLang="en-US" sz="4000" b="1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学员操作指导手册</a:t>
            </a:r>
            <a:endParaRPr lang="en-US" altLang="zh-CN" sz="4000" b="1" dirty="0">
              <a:solidFill>
                <a:srgbClr val="00B0F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92800" y="881399"/>
            <a:ext cx="7511418" cy="535467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411" y="144761"/>
            <a:ext cx="1530429" cy="73663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420" y="-209358"/>
            <a:ext cx="3859102" cy="191431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2036763" y="2308225"/>
            <a:ext cx="2466975" cy="2466975"/>
            <a:chOff x="0" y="0"/>
            <a:chExt cx="2057878" cy="2057874"/>
          </a:xfrm>
        </p:grpSpPr>
        <p:sp>
          <p:nvSpPr>
            <p:cNvPr id="3" name="Freeform 42"/>
            <p:cNvSpPr/>
            <p:nvPr/>
          </p:nvSpPr>
          <p:spPr bwMode="auto">
            <a:xfrm>
              <a:off x="0" y="0"/>
              <a:ext cx="2057878" cy="2057874"/>
            </a:xfrm>
            <a:custGeom>
              <a:avLst/>
              <a:gdLst>
                <a:gd name="T0" fmla="*/ 3205169 w 1583637"/>
                <a:gd name="T1" fmla="*/ 719951 h 1583637"/>
                <a:gd name="T2" fmla="*/ 3556407 w 1583637"/>
                <a:gd name="T3" fmla="*/ 425211 h 1583637"/>
                <a:gd name="T4" fmla="*/ 3837003 w 1583637"/>
                <a:gd name="T5" fmla="*/ 660663 h 1583637"/>
                <a:gd name="T6" fmla="*/ 3607735 w 1583637"/>
                <a:gd name="T7" fmla="*/ 1057744 h 1583637"/>
                <a:gd name="T8" fmla="*/ 3972013 w 1583637"/>
                <a:gd name="T9" fmla="*/ 1688695 h 1583637"/>
                <a:gd name="T10" fmla="*/ 4430534 w 1583637"/>
                <a:gd name="T11" fmla="*/ 1688684 h 1583637"/>
                <a:gd name="T12" fmla="*/ 4494138 w 1583637"/>
                <a:gd name="T13" fmla="*/ 2049413 h 1583637"/>
                <a:gd name="T14" fmla="*/ 4063265 w 1583637"/>
                <a:gd name="T15" fmla="*/ 2206223 h 1583637"/>
                <a:gd name="T16" fmla="*/ 3936756 w 1583637"/>
                <a:gd name="T17" fmla="*/ 2923710 h 1583637"/>
                <a:gd name="T18" fmla="*/ 4288009 w 1583637"/>
                <a:gd name="T19" fmla="*/ 3218428 h 1583637"/>
                <a:gd name="T20" fmla="*/ 4104860 w 1583637"/>
                <a:gd name="T21" fmla="*/ 3535644 h 1583637"/>
                <a:gd name="T22" fmla="*/ 3673996 w 1583637"/>
                <a:gd name="T23" fmla="*/ 3378815 h 1583637"/>
                <a:gd name="T24" fmla="*/ 3115884 w 1583637"/>
                <a:gd name="T25" fmla="*/ 3847123 h 1583637"/>
                <a:gd name="T26" fmla="*/ 3195515 w 1583637"/>
                <a:gd name="T27" fmla="*/ 4298668 h 1583637"/>
                <a:gd name="T28" fmla="*/ 2851311 w 1583637"/>
                <a:gd name="T29" fmla="*/ 4423951 h 1583637"/>
                <a:gd name="T30" fmla="*/ 2622061 w 1583637"/>
                <a:gd name="T31" fmla="*/ 4026857 h 1583637"/>
                <a:gd name="T32" fmla="*/ 1893497 w 1583637"/>
                <a:gd name="T33" fmla="*/ 4026857 h 1583637"/>
                <a:gd name="T34" fmla="*/ 1664250 w 1583637"/>
                <a:gd name="T35" fmla="*/ 4423951 h 1583637"/>
                <a:gd name="T36" fmla="*/ 1320043 w 1583637"/>
                <a:gd name="T37" fmla="*/ 4298668 h 1583637"/>
                <a:gd name="T38" fmla="*/ 1399677 w 1583637"/>
                <a:gd name="T39" fmla="*/ 3847123 h 1583637"/>
                <a:gd name="T40" fmla="*/ 841564 w 1583637"/>
                <a:gd name="T41" fmla="*/ 3378810 h 1583637"/>
                <a:gd name="T42" fmla="*/ 410699 w 1583637"/>
                <a:gd name="T43" fmla="*/ 3535644 h 1583637"/>
                <a:gd name="T44" fmla="*/ 227552 w 1583637"/>
                <a:gd name="T45" fmla="*/ 3218428 h 1583637"/>
                <a:gd name="T46" fmla="*/ 578804 w 1583637"/>
                <a:gd name="T47" fmla="*/ 2923710 h 1583637"/>
                <a:gd name="T48" fmla="*/ 452291 w 1583637"/>
                <a:gd name="T49" fmla="*/ 2206223 h 1583637"/>
                <a:gd name="T50" fmla="*/ 21420 w 1583637"/>
                <a:gd name="T51" fmla="*/ 2049413 h 1583637"/>
                <a:gd name="T52" fmla="*/ 85026 w 1583637"/>
                <a:gd name="T53" fmla="*/ 1688684 h 1583637"/>
                <a:gd name="T54" fmla="*/ 543545 w 1583637"/>
                <a:gd name="T55" fmla="*/ 1688695 h 1583637"/>
                <a:gd name="T56" fmla="*/ 907826 w 1583637"/>
                <a:gd name="T57" fmla="*/ 1057744 h 1583637"/>
                <a:gd name="T58" fmla="*/ 678554 w 1583637"/>
                <a:gd name="T59" fmla="*/ 660663 h 1583637"/>
                <a:gd name="T60" fmla="*/ 959153 w 1583637"/>
                <a:gd name="T61" fmla="*/ 425211 h 1583637"/>
                <a:gd name="T62" fmla="*/ 1310390 w 1583637"/>
                <a:gd name="T63" fmla="*/ 719951 h 1583637"/>
                <a:gd name="T64" fmla="*/ 1995018 w 1583637"/>
                <a:gd name="T65" fmla="*/ 470770 h 1583637"/>
                <a:gd name="T66" fmla="*/ 2074628 w 1583637"/>
                <a:gd name="T67" fmla="*/ 19215 h 1583637"/>
                <a:gd name="T68" fmla="*/ 2440932 w 1583637"/>
                <a:gd name="T69" fmla="*/ 19215 h 1583637"/>
                <a:gd name="T70" fmla="*/ 2520538 w 1583637"/>
                <a:gd name="T71" fmla="*/ 470766 h 1583637"/>
                <a:gd name="T72" fmla="*/ 3205164 w 1583637"/>
                <a:gd name="T73" fmla="*/ 719951 h 1583637"/>
                <a:gd name="T74" fmla="*/ 3205169 w 1583637"/>
                <a:gd name="T75" fmla="*/ 719951 h 15836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83637"/>
                <a:gd name="T115" fmla="*/ 0 h 1583637"/>
                <a:gd name="T116" fmla="*/ 1583637 w 1583637"/>
                <a:gd name="T117" fmla="*/ 1583637 h 158363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474380" tIns="730091" rIns="474380" bIns="581203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Oval 43"/>
            <p:cNvSpPr>
              <a:spLocks noChangeArrowheads="1"/>
            </p:cNvSpPr>
            <p:nvPr/>
          </p:nvSpPr>
          <p:spPr bwMode="auto">
            <a:xfrm>
              <a:off x="390652" y="390652"/>
              <a:ext cx="1276573" cy="1276570"/>
            </a:xfrm>
            <a:prstGeom prst="ellipse">
              <a:avLst/>
            </a:prstGeom>
            <a:solidFill>
              <a:srgbClr val="ED7D31"/>
            </a:solidFill>
            <a:ln w="57150">
              <a:solidFill>
                <a:schemeClr val="bg1"/>
              </a:solidFill>
              <a:round/>
            </a:ln>
          </p:spPr>
          <p:txBody>
            <a:bodyPr anchor="ctr"/>
            <a:lstStyle>
              <a:lvl1pPr defTabSz="13735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3735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3735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3735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3735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3735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3735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3735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3735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4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Freeform 9"/>
            <p:cNvSpPr>
              <a:spLocks noEditPoints="1"/>
            </p:cNvSpPr>
            <p:nvPr/>
          </p:nvSpPr>
          <p:spPr bwMode="auto">
            <a:xfrm>
              <a:off x="713768" y="639610"/>
              <a:ext cx="654177" cy="730982"/>
            </a:xfrm>
            <a:custGeom>
              <a:avLst/>
              <a:gdLst>
                <a:gd name="T0" fmla="*/ 2147483647 w 428"/>
                <a:gd name="T1" fmla="*/ 2147483647 h 478"/>
                <a:gd name="T2" fmla="*/ 2147483647 w 428"/>
                <a:gd name="T3" fmla="*/ 2147483647 h 478"/>
                <a:gd name="T4" fmla="*/ 2147483647 w 428"/>
                <a:gd name="T5" fmla="*/ 0 h 478"/>
                <a:gd name="T6" fmla="*/ 2147483647 w 428"/>
                <a:gd name="T7" fmla="*/ 2147483647 h 478"/>
                <a:gd name="T8" fmla="*/ 2147483647 w 428"/>
                <a:gd name="T9" fmla="*/ 2147483647 h 478"/>
                <a:gd name="T10" fmla="*/ 0 w 428"/>
                <a:gd name="T11" fmla="*/ 2147483647 h 478"/>
                <a:gd name="T12" fmla="*/ 0 w 428"/>
                <a:gd name="T13" fmla="*/ 2147483647 h 478"/>
                <a:gd name="T14" fmla="*/ 2147483647 w 428"/>
                <a:gd name="T15" fmla="*/ 2147483647 h 478"/>
                <a:gd name="T16" fmla="*/ 2147483647 w 428"/>
                <a:gd name="T17" fmla="*/ 2147483647 h 478"/>
                <a:gd name="T18" fmla="*/ 2147483647 w 428"/>
                <a:gd name="T19" fmla="*/ 2147483647 h 478"/>
                <a:gd name="T20" fmla="*/ 2147483647 w 428"/>
                <a:gd name="T21" fmla="*/ 2147483647 h 478"/>
                <a:gd name="T22" fmla="*/ 2147483647 w 428"/>
                <a:gd name="T23" fmla="*/ 2147483647 h 478"/>
                <a:gd name="T24" fmla="*/ 2147483647 w 428"/>
                <a:gd name="T25" fmla="*/ 2147483647 h 478"/>
                <a:gd name="T26" fmla="*/ 2147483647 w 428"/>
                <a:gd name="T27" fmla="*/ 2147483647 h 478"/>
                <a:gd name="T28" fmla="*/ 2147483647 w 428"/>
                <a:gd name="T29" fmla="*/ 2147483647 h 478"/>
                <a:gd name="T30" fmla="*/ 2147483647 w 428"/>
                <a:gd name="T31" fmla="*/ 2147483647 h 478"/>
                <a:gd name="T32" fmla="*/ 2147483647 w 428"/>
                <a:gd name="T33" fmla="*/ 2147483647 h 478"/>
                <a:gd name="T34" fmla="*/ 2147483647 w 428"/>
                <a:gd name="T35" fmla="*/ 2147483647 h 478"/>
                <a:gd name="T36" fmla="*/ 2147483647 w 428"/>
                <a:gd name="T37" fmla="*/ 2147483647 h 478"/>
                <a:gd name="T38" fmla="*/ 2147483647 w 428"/>
                <a:gd name="T39" fmla="*/ 2147483647 h 478"/>
                <a:gd name="T40" fmla="*/ 2147483647 w 428"/>
                <a:gd name="T41" fmla="*/ 2147483647 h 478"/>
                <a:gd name="T42" fmla="*/ 2147483647 w 428"/>
                <a:gd name="T43" fmla="*/ 2147483647 h 478"/>
                <a:gd name="T44" fmla="*/ 2147483647 w 428"/>
                <a:gd name="T45" fmla="*/ 2147483647 h 478"/>
                <a:gd name="T46" fmla="*/ 2147483647 w 428"/>
                <a:gd name="T47" fmla="*/ 2147483647 h 47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28"/>
                <a:gd name="T73" fmla="*/ 0 h 478"/>
                <a:gd name="T74" fmla="*/ 428 w 428"/>
                <a:gd name="T75" fmla="*/ 478 h 47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28" h="478">
                  <a:moveTo>
                    <a:pt x="374" y="158"/>
                  </a:moveTo>
                  <a:cubicBezTo>
                    <a:pt x="352" y="158"/>
                    <a:pt x="352" y="158"/>
                    <a:pt x="352" y="158"/>
                  </a:cubicBezTo>
                  <a:cubicBezTo>
                    <a:pt x="352" y="58"/>
                    <a:pt x="292" y="0"/>
                    <a:pt x="209" y="0"/>
                  </a:cubicBezTo>
                  <a:cubicBezTo>
                    <a:pt x="127" y="0"/>
                    <a:pt x="67" y="58"/>
                    <a:pt x="67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11" y="158"/>
                    <a:pt x="0" y="170"/>
                    <a:pt x="0" y="203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47"/>
                    <a:pt x="11" y="478"/>
                    <a:pt x="44" y="478"/>
                  </a:cubicBezTo>
                  <a:cubicBezTo>
                    <a:pt x="374" y="478"/>
                    <a:pt x="374" y="478"/>
                    <a:pt x="374" y="478"/>
                  </a:cubicBezTo>
                  <a:cubicBezTo>
                    <a:pt x="407" y="478"/>
                    <a:pt x="428" y="447"/>
                    <a:pt x="428" y="414"/>
                  </a:cubicBezTo>
                  <a:cubicBezTo>
                    <a:pt x="428" y="203"/>
                    <a:pt x="428" y="203"/>
                    <a:pt x="428" y="203"/>
                  </a:cubicBezTo>
                  <a:cubicBezTo>
                    <a:pt x="428" y="170"/>
                    <a:pt x="407" y="158"/>
                    <a:pt x="374" y="158"/>
                  </a:cubicBezTo>
                  <a:moveTo>
                    <a:pt x="247" y="414"/>
                  </a:moveTo>
                  <a:cubicBezTo>
                    <a:pt x="172" y="414"/>
                    <a:pt x="172" y="414"/>
                    <a:pt x="172" y="414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71" y="301"/>
                    <a:pt x="161" y="283"/>
                    <a:pt x="161" y="265"/>
                  </a:cubicBezTo>
                  <a:cubicBezTo>
                    <a:pt x="161" y="238"/>
                    <a:pt x="183" y="216"/>
                    <a:pt x="210" y="216"/>
                  </a:cubicBezTo>
                  <a:cubicBezTo>
                    <a:pt x="236" y="216"/>
                    <a:pt x="258" y="237"/>
                    <a:pt x="258" y="264"/>
                  </a:cubicBezTo>
                  <a:cubicBezTo>
                    <a:pt x="258" y="282"/>
                    <a:pt x="248" y="302"/>
                    <a:pt x="232" y="310"/>
                  </a:cubicBezTo>
                  <a:lnTo>
                    <a:pt x="247" y="414"/>
                  </a:lnTo>
                  <a:close/>
                  <a:moveTo>
                    <a:pt x="112" y="158"/>
                  </a:moveTo>
                  <a:cubicBezTo>
                    <a:pt x="112" y="66"/>
                    <a:pt x="161" y="45"/>
                    <a:pt x="209" y="45"/>
                  </a:cubicBezTo>
                  <a:cubicBezTo>
                    <a:pt x="258" y="45"/>
                    <a:pt x="307" y="66"/>
                    <a:pt x="307" y="158"/>
                  </a:cubicBezTo>
                  <a:lnTo>
                    <a:pt x="112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4772025" y="2963863"/>
            <a:ext cx="56642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4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电脑端</a:t>
            </a:r>
            <a:r>
              <a:rPr lang="en-US" altLang="zh-CN" sz="4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——</a:t>
            </a:r>
            <a:r>
              <a:rPr lang="zh-CN" altLang="en-US" sz="4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学习成果</a:t>
            </a:r>
            <a:endParaRPr lang="en-US" altLang="zh-CN" sz="4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文本框 13"/>
          <p:cNvSpPr txBox="1">
            <a:spLocks noChangeArrowheads="1"/>
          </p:cNvSpPr>
          <p:nvPr/>
        </p:nvSpPr>
        <p:spPr bwMode="auto">
          <a:xfrm>
            <a:off x="4891088" y="3832107"/>
            <a:ext cx="69995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查看学习成果     学分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&amp;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积分小知识点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92464" y="1764010"/>
            <a:ext cx="4422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Part  3</a:t>
            </a:r>
            <a:endParaRPr lang="zh-CN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3"/>
          <p:cNvSpPr txBox="1"/>
          <p:nvPr/>
        </p:nvSpPr>
        <p:spPr>
          <a:xfrm>
            <a:off x="496031" y="632551"/>
            <a:ext cx="1095302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在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【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我的学习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】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该模块左侧可查看自己获得的勋章、经验值、积分、学分、证书情况</a:t>
            </a:r>
            <a:endParaRPr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6759" y="92673"/>
            <a:ext cx="2180410" cy="517008"/>
            <a:chOff x="388443" y="117679"/>
            <a:chExt cx="2180410" cy="517008"/>
          </a:xfrm>
        </p:grpSpPr>
        <p:grpSp>
          <p:nvGrpSpPr>
            <p:cNvPr id="10" name="组合 33"/>
            <p:cNvGrpSpPr/>
            <p:nvPr/>
          </p:nvGrpSpPr>
          <p:grpSpPr>
            <a:xfrm>
              <a:off x="388443" y="268205"/>
              <a:ext cx="368310" cy="215957"/>
              <a:chOff x="388443" y="268205"/>
              <a:chExt cx="368310" cy="215957"/>
            </a:xfrm>
          </p:grpSpPr>
          <p:sp>
            <p:nvSpPr>
              <p:cNvPr id="17" name="燕尾形 45"/>
              <p:cNvSpPr/>
              <p:nvPr/>
            </p:nvSpPr>
            <p:spPr bwMode="auto">
              <a:xfrm>
                <a:off x="388443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燕尾形 46"/>
              <p:cNvSpPr/>
              <p:nvPr/>
            </p:nvSpPr>
            <p:spPr bwMode="auto">
              <a:xfrm>
                <a:off x="540796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" name="TextBox 39"/>
            <p:cNvSpPr txBox="1">
              <a:spLocks noChangeArrowheads="1"/>
            </p:cNvSpPr>
            <p:nvPr/>
          </p:nvSpPr>
          <p:spPr bwMode="auto">
            <a:xfrm>
              <a:off x="496421" y="117679"/>
              <a:ext cx="2072432" cy="517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91412" bIns="91412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  <a:buSzPct val="90000"/>
              </a:pPr>
              <a:r>
                <a:rPr lang="zh-CN" altLang="en-US" sz="24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学习成果</a:t>
              </a:r>
              <a:endParaRPr lang="zh-CN" altLang="en-US" sz="2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570" y="1423035"/>
            <a:ext cx="10952480" cy="4681855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3"/>
          <p:cNvSpPr txBox="1"/>
          <p:nvPr/>
        </p:nvSpPr>
        <p:spPr>
          <a:xfrm>
            <a:off x="524516" y="534469"/>
            <a:ext cx="8560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勋章：</a:t>
            </a:r>
            <a:r>
              <a:rPr 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学员可点击姓名下方红框内查看所获得的勋章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6759" y="92673"/>
            <a:ext cx="2180410" cy="517008"/>
            <a:chOff x="388443" y="117679"/>
            <a:chExt cx="2180410" cy="517008"/>
          </a:xfrm>
        </p:grpSpPr>
        <p:grpSp>
          <p:nvGrpSpPr>
            <p:cNvPr id="11" name="组合 33"/>
            <p:cNvGrpSpPr/>
            <p:nvPr/>
          </p:nvGrpSpPr>
          <p:grpSpPr>
            <a:xfrm>
              <a:off x="388443" y="268205"/>
              <a:ext cx="368310" cy="215957"/>
              <a:chOff x="388443" y="268205"/>
              <a:chExt cx="368310" cy="215957"/>
            </a:xfrm>
          </p:grpSpPr>
          <p:sp>
            <p:nvSpPr>
              <p:cNvPr id="19" name="燕尾形 45"/>
              <p:cNvSpPr/>
              <p:nvPr/>
            </p:nvSpPr>
            <p:spPr bwMode="auto">
              <a:xfrm>
                <a:off x="388443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燕尾形 46"/>
              <p:cNvSpPr/>
              <p:nvPr/>
            </p:nvSpPr>
            <p:spPr bwMode="auto">
              <a:xfrm>
                <a:off x="540796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8" name="TextBox 39"/>
            <p:cNvSpPr txBox="1">
              <a:spLocks noChangeArrowheads="1"/>
            </p:cNvSpPr>
            <p:nvPr/>
          </p:nvSpPr>
          <p:spPr bwMode="auto">
            <a:xfrm>
              <a:off x="496421" y="117679"/>
              <a:ext cx="2072432" cy="517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91412" bIns="91412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  <a:buSzPct val="90000"/>
              </a:pPr>
              <a:r>
                <a:rPr lang="zh-CN" altLang="en-US" sz="24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学习成果</a:t>
              </a:r>
              <a:endParaRPr lang="zh-CN" altLang="en-US" sz="2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510" y="1283970"/>
            <a:ext cx="5704205" cy="2406015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055" y="1283970"/>
            <a:ext cx="5463540" cy="225425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2036763" y="2308225"/>
            <a:ext cx="2466975" cy="2466975"/>
            <a:chOff x="0" y="0"/>
            <a:chExt cx="2057878" cy="2057874"/>
          </a:xfrm>
        </p:grpSpPr>
        <p:sp>
          <p:nvSpPr>
            <p:cNvPr id="3" name="Freeform 42"/>
            <p:cNvSpPr/>
            <p:nvPr/>
          </p:nvSpPr>
          <p:spPr bwMode="auto">
            <a:xfrm>
              <a:off x="0" y="0"/>
              <a:ext cx="2057878" cy="2057874"/>
            </a:xfrm>
            <a:custGeom>
              <a:avLst/>
              <a:gdLst>
                <a:gd name="T0" fmla="*/ 3205169 w 1583637"/>
                <a:gd name="T1" fmla="*/ 719951 h 1583637"/>
                <a:gd name="T2" fmla="*/ 3556407 w 1583637"/>
                <a:gd name="T3" fmla="*/ 425211 h 1583637"/>
                <a:gd name="T4" fmla="*/ 3837003 w 1583637"/>
                <a:gd name="T5" fmla="*/ 660663 h 1583637"/>
                <a:gd name="T6" fmla="*/ 3607735 w 1583637"/>
                <a:gd name="T7" fmla="*/ 1057744 h 1583637"/>
                <a:gd name="T8" fmla="*/ 3972013 w 1583637"/>
                <a:gd name="T9" fmla="*/ 1688695 h 1583637"/>
                <a:gd name="T10" fmla="*/ 4430534 w 1583637"/>
                <a:gd name="T11" fmla="*/ 1688684 h 1583637"/>
                <a:gd name="T12" fmla="*/ 4494138 w 1583637"/>
                <a:gd name="T13" fmla="*/ 2049413 h 1583637"/>
                <a:gd name="T14" fmla="*/ 4063265 w 1583637"/>
                <a:gd name="T15" fmla="*/ 2206223 h 1583637"/>
                <a:gd name="T16" fmla="*/ 3936756 w 1583637"/>
                <a:gd name="T17" fmla="*/ 2923710 h 1583637"/>
                <a:gd name="T18" fmla="*/ 4288009 w 1583637"/>
                <a:gd name="T19" fmla="*/ 3218428 h 1583637"/>
                <a:gd name="T20" fmla="*/ 4104860 w 1583637"/>
                <a:gd name="T21" fmla="*/ 3535644 h 1583637"/>
                <a:gd name="T22" fmla="*/ 3673996 w 1583637"/>
                <a:gd name="T23" fmla="*/ 3378815 h 1583637"/>
                <a:gd name="T24" fmla="*/ 3115884 w 1583637"/>
                <a:gd name="T25" fmla="*/ 3847123 h 1583637"/>
                <a:gd name="T26" fmla="*/ 3195515 w 1583637"/>
                <a:gd name="T27" fmla="*/ 4298668 h 1583637"/>
                <a:gd name="T28" fmla="*/ 2851311 w 1583637"/>
                <a:gd name="T29" fmla="*/ 4423951 h 1583637"/>
                <a:gd name="T30" fmla="*/ 2622061 w 1583637"/>
                <a:gd name="T31" fmla="*/ 4026857 h 1583637"/>
                <a:gd name="T32" fmla="*/ 1893497 w 1583637"/>
                <a:gd name="T33" fmla="*/ 4026857 h 1583637"/>
                <a:gd name="T34" fmla="*/ 1664250 w 1583637"/>
                <a:gd name="T35" fmla="*/ 4423951 h 1583637"/>
                <a:gd name="T36" fmla="*/ 1320043 w 1583637"/>
                <a:gd name="T37" fmla="*/ 4298668 h 1583637"/>
                <a:gd name="T38" fmla="*/ 1399677 w 1583637"/>
                <a:gd name="T39" fmla="*/ 3847123 h 1583637"/>
                <a:gd name="T40" fmla="*/ 841564 w 1583637"/>
                <a:gd name="T41" fmla="*/ 3378810 h 1583637"/>
                <a:gd name="T42" fmla="*/ 410699 w 1583637"/>
                <a:gd name="T43" fmla="*/ 3535644 h 1583637"/>
                <a:gd name="T44" fmla="*/ 227552 w 1583637"/>
                <a:gd name="T45" fmla="*/ 3218428 h 1583637"/>
                <a:gd name="T46" fmla="*/ 578804 w 1583637"/>
                <a:gd name="T47" fmla="*/ 2923710 h 1583637"/>
                <a:gd name="T48" fmla="*/ 452291 w 1583637"/>
                <a:gd name="T49" fmla="*/ 2206223 h 1583637"/>
                <a:gd name="T50" fmla="*/ 21420 w 1583637"/>
                <a:gd name="T51" fmla="*/ 2049413 h 1583637"/>
                <a:gd name="T52" fmla="*/ 85026 w 1583637"/>
                <a:gd name="T53" fmla="*/ 1688684 h 1583637"/>
                <a:gd name="T54" fmla="*/ 543545 w 1583637"/>
                <a:gd name="T55" fmla="*/ 1688695 h 1583637"/>
                <a:gd name="T56" fmla="*/ 907826 w 1583637"/>
                <a:gd name="T57" fmla="*/ 1057744 h 1583637"/>
                <a:gd name="T58" fmla="*/ 678554 w 1583637"/>
                <a:gd name="T59" fmla="*/ 660663 h 1583637"/>
                <a:gd name="T60" fmla="*/ 959153 w 1583637"/>
                <a:gd name="T61" fmla="*/ 425211 h 1583637"/>
                <a:gd name="T62" fmla="*/ 1310390 w 1583637"/>
                <a:gd name="T63" fmla="*/ 719951 h 1583637"/>
                <a:gd name="T64" fmla="*/ 1995018 w 1583637"/>
                <a:gd name="T65" fmla="*/ 470770 h 1583637"/>
                <a:gd name="T66" fmla="*/ 2074628 w 1583637"/>
                <a:gd name="T67" fmla="*/ 19215 h 1583637"/>
                <a:gd name="T68" fmla="*/ 2440932 w 1583637"/>
                <a:gd name="T69" fmla="*/ 19215 h 1583637"/>
                <a:gd name="T70" fmla="*/ 2520538 w 1583637"/>
                <a:gd name="T71" fmla="*/ 470766 h 1583637"/>
                <a:gd name="T72" fmla="*/ 3205164 w 1583637"/>
                <a:gd name="T73" fmla="*/ 719951 h 1583637"/>
                <a:gd name="T74" fmla="*/ 3205169 w 1583637"/>
                <a:gd name="T75" fmla="*/ 719951 h 15836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83637"/>
                <a:gd name="T115" fmla="*/ 0 h 1583637"/>
                <a:gd name="T116" fmla="*/ 1583637 w 1583637"/>
                <a:gd name="T117" fmla="*/ 1583637 h 158363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474380" tIns="730091" rIns="474380" bIns="581203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Oval 43"/>
            <p:cNvSpPr>
              <a:spLocks noChangeArrowheads="1"/>
            </p:cNvSpPr>
            <p:nvPr/>
          </p:nvSpPr>
          <p:spPr bwMode="auto">
            <a:xfrm>
              <a:off x="390652" y="390652"/>
              <a:ext cx="1276573" cy="1276570"/>
            </a:xfrm>
            <a:prstGeom prst="ellipse">
              <a:avLst/>
            </a:prstGeom>
            <a:solidFill>
              <a:srgbClr val="ED7D31"/>
            </a:solidFill>
            <a:ln w="57150">
              <a:solidFill>
                <a:schemeClr val="bg1"/>
              </a:solidFill>
              <a:round/>
            </a:ln>
          </p:spPr>
          <p:txBody>
            <a:bodyPr anchor="ctr"/>
            <a:lstStyle>
              <a:lvl1pPr defTabSz="13735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3735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3735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3735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3735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3735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3735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3735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3735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4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Freeform 9"/>
            <p:cNvSpPr>
              <a:spLocks noEditPoints="1"/>
            </p:cNvSpPr>
            <p:nvPr/>
          </p:nvSpPr>
          <p:spPr bwMode="auto">
            <a:xfrm>
              <a:off x="713768" y="639610"/>
              <a:ext cx="654177" cy="730982"/>
            </a:xfrm>
            <a:custGeom>
              <a:avLst/>
              <a:gdLst>
                <a:gd name="T0" fmla="*/ 2147483647 w 428"/>
                <a:gd name="T1" fmla="*/ 2147483647 h 478"/>
                <a:gd name="T2" fmla="*/ 2147483647 w 428"/>
                <a:gd name="T3" fmla="*/ 2147483647 h 478"/>
                <a:gd name="T4" fmla="*/ 2147483647 w 428"/>
                <a:gd name="T5" fmla="*/ 0 h 478"/>
                <a:gd name="T6" fmla="*/ 2147483647 w 428"/>
                <a:gd name="T7" fmla="*/ 2147483647 h 478"/>
                <a:gd name="T8" fmla="*/ 2147483647 w 428"/>
                <a:gd name="T9" fmla="*/ 2147483647 h 478"/>
                <a:gd name="T10" fmla="*/ 0 w 428"/>
                <a:gd name="T11" fmla="*/ 2147483647 h 478"/>
                <a:gd name="T12" fmla="*/ 0 w 428"/>
                <a:gd name="T13" fmla="*/ 2147483647 h 478"/>
                <a:gd name="T14" fmla="*/ 2147483647 w 428"/>
                <a:gd name="T15" fmla="*/ 2147483647 h 478"/>
                <a:gd name="T16" fmla="*/ 2147483647 w 428"/>
                <a:gd name="T17" fmla="*/ 2147483647 h 478"/>
                <a:gd name="T18" fmla="*/ 2147483647 w 428"/>
                <a:gd name="T19" fmla="*/ 2147483647 h 478"/>
                <a:gd name="T20" fmla="*/ 2147483647 w 428"/>
                <a:gd name="T21" fmla="*/ 2147483647 h 478"/>
                <a:gd name="T22" fmla="*/ 2147483647 w 428"/>
                <a:gd name="T23" fmla="*/ 2147483647 h 478"/>
                <a:gd name="T24" fmla="*/ 2147483647 w 428"/>
                <a:gd name="T25" fmla="*/ 2147483647 h 478"/>
                <a:gd name="T26" fmla="*/ 2147483647 w 428"/>
                <a:gd name="T27" fmla="*/ 2147483647 h 478"/>
                <a:gd name="T28" fmla="*/ 2147483647 w 428"/>
                <a:gd name="T29" fmla="*/ 2147483647 h 478"/>
                <a:gd name="T30" fmla="*/ 2147483647 w 428"/>
                <a:gd name="T31" fmla="*/ 2147483647 h 478"/>
                <a:gd name="T32" fmla="*/ 2147483647 w 428"/>
                <a:gd name="T33" fmla="*/ 2147483647 h 478"/>
                <a:gd name="T34" fmla="*/ 2147483647 w 428"/>
                <a:gd name="T35" fmla="*/ 2147483647 h 478"/>
                <a:gd name="T36" fmla="*/ 2147483647 w 428"/>
                <a:gd name="T37" fmla="*/ 2147483647 h 478"/>
                <a:gd name="T38" fmla="*/ 2147483647 w 428"/>
                <a:gd name="T39" fmla="*/ 2147483647 h 478"/>
                <a:gd name="T40" fmla="*/ 2147483647 w 428"/>
                <a:gd name="T41" fmla="*/ 2147483647 h 478"/>
                <a:gd name="T42" fmla="*/ 2147483647 w 428"/>
                <a:gd name="T43" fmla="*/ 2147483647 h 478"/>
                <a:gd name="T44" fmla="*/ 2147483647 w 428"/>
                <a:gd name="T45" fmla="*/ 2147483647 h 478"/>
                <a:gd name="T46" fmla="*/ 2147483647 w 428"/>
                <a:gd name="T47" fmla="*/ 2147483647 h 47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28"/>
                <a:gd name="T73" fmla="*/ 0 h 478"/>
                <a:gd name="T74" fmla="*/ 428 w 428"/>
                <a:gd name="T75" fmla="*/ 478 h 47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28" h="478">
                  <a:moveTo>
                    <a:pt x="374" y="158"/>
                  </a:moveTo>
                  <a:cubicBezTo>
                    <a:pt x="352" y="158"/>
                    <a:pt x="352" y="158"/>
                    <a:pt x="352" y="158"/>
                  </a:cubicBezTo>
                  <a:cubicBezTo>
                    <a:pt x="352" y="58"/>
                    <a:pt x="292" y="0"/>
                    <a:pt x="209" y="0"/>
                  </a:cubicBezTo>
                  <a:cubicBezTo>
                    <a:pt x="127" y="0"/>
                    <a:pt x="67" y="58"/>
                    <a:pt x="67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11" y="158"/>
                    <a:pt x="0" y="170"/>
                    <a:pt x="0" y="203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47"/>
                    <a:pt x="11" y="478"/>
                    <a:pt x="44" y="478"/>
                  </a:cubicBezTo>
                  <a:cubicBezTo>
                    <a:pt x="374" y="478"/>
                    <a:pt x="374" y="478"/>
                    <a:pt x="374" y="478"/>
                  </a:cubicBezTo>
                  <a:cubicBezTo>
                    <a:pt x="407" y="478"/>
                    <a:pt x="428" y="447"/>
                    <a:pt x="428" y="414"/>
                  </a:cubicBezTo>
                  <a:cubicBezTo>
                    <a:pt x="428" y="203"/>
                    <a:pt x="428" y="203"/>
                    <a:pt x="428" y="203"/>
                  </a:cubicBezTo>
                  <a:cubicBezTo>
                    <a:pt x="428" y="170"/>
                    <a:pt x="407" y="158"/>
                    <a:pt x="374" y="158"/>
                  </a:cubicBezTo>
                  <a:moveTo>
                    <a:pt x="247" y="414"/>
                  </a:moveTo>
                  <a:cubicBezTo>
                    <a:pt x="172" y="414"/>
                    <a:pt x="172" y="414"/>
                    <a:pt x="172" y="414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71" y="301"/>
                    <a:pt x="161" y="283"/>
                    <a:pt x="161" y="265"/>
                  </a:cubicBezTo>
                  <a:cubicBezTo>
                    <a:pt x="161" y="238"/>
                    <a:pt x="183" y="216"/>
                    <a:pt x="210" y="216"/>
                  </a:cubicBezTo>
                  <a:cubicBezTo>
                    <a:pt x="236" y="216"/>
                    <a:pt x="258" y="237"/>
                    <a:pt x="258" y="264"/>
                  </a:cubicBezTo>
                  <a:cubicBezTo>
                    <a:pt x="258" y="282"/>
                    <a:pt x="248" y="302"/>
                    <a:pt x="232" y="310"/>
                  </a:cubicBezTo>
                  <a:lnTo>
                    <a:pt x="247" y="414"/>
                  </a:lnTo>
                  <a:close/>
                  <a:moveTo>
                    <a:pt x="112" y="158"/>
                  </a:moveTo>
                  <a:cubicBezTo>
                    <a:pt x="112" y="66"/>
                    <a:pt x="161" y="45"/>
                    <a:pt x="209" y="45"/>
                  </a:cubicBezTo>
                  <a:cubicBezTo>
                    <a:pt x="258" y="45"/>
                    <a:pt x="307" y="66"/>
                    <a:pt x="307" y="158"/>
                  </a:cubicBezTo>
                  <a:lnTo>
                    <a:pt x="112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4222750" y="2964180"/>
            <a:ext cx="7666990" cy="67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4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电脑端</a:t>
            </a:r>
            <a:r>
              <a:rPr lang="en-US" altLang="zh-CN" sz="4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——</a:t>
            </a:r>
            <a:r>
              <a:rPr lang="zh-CN" altLang="en-US" sz="4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社长</a:t>
            </a:r>
            <a:r>
              <a:rPr lang="en-US" altLang="zh-CN" sz="4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/</a:t>
            </a:r>
            <a:r>
              <a:rPr lang="zh-CN" altLang="en-US" sz="4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骨干</a:t>
            </a:r>
            <a:r>
              <a:rPr lang="en-US" altLang="zh-CN" sz="4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4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跟踪进度</a:t>
            </a:r>
            <a:endParaRPr lang="zh-CN" altLang="en-US" sz="4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92464" y="1764010"/>
            <a:ext cx="4422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Part  3</a:t>
            </a:r>
            <a:endParaRPr lang="zh-CN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3"/>
          <p:cNvSpPr txBox="1"/>
          <p:nvPr/>
        </p:nvSpPr>
        <p:spPr>
          <a:xfrm>
            <a:off x="524516" y="534469"/>
            <a:ext cx="85606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、</a:t>
            </a:r>
            <a:r>
              <a:rPr 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右上角点击</a:t>
            </a:r>
            <a:r>
              <a:rPr lang="zh-CN" sz="1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工作台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——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我的团队</a:t>
            </a:r>
            <a:endParaRPr lang="zh-CN" altLang="en-US" sz="16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r>
              <a: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、选择查看对应的学习进度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6759" y="92673"/>
            <a:ext cx="5867400" cy="513715"/>
            <a:chOff x="388443" y="117679"/>
            <a:chExt cx="5867400" cy="513715"/>
          </a:xfrm>
        </p:grpSpPr>
        <p:grpSp>
          <p:nvGrpSpPr>
            <p:cNvPr id="11" name="组合 33"/>
            <p:cNvGrpSpPr/>
            <p:nvPr/>
          </p:nvGrpSpPr>
          <p:grpSpPr>
            <a:xfrm>
              <a:off x="388443" y="268205"/>
              <a:ext cx="368310" cy="215957"/>
              <a:chOff x="388443" y="268205"/>
              <a:chExt cx="368310" cy="215957"/>
            </a:xfrm>
          </p:grpSpPr>
          <p:sp>
            <p:nvSpPr>
              <p:cNvPr id="19" name="燕尾形 45"/>
              <p:cNvSpPr/>
              <p:nvPr/>
            </p:nvSpPr>
            <p:spPr bwMode="auto">
              <a:xfrm>
                <a:off x="388443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燕尾形 46"/>
              <p:cNvSpPr/>
              <p:nvPr/>
            </p:nvSpPr>
            <p:spPr bwMode="auto">
              <a:xfrm>
                <a:off x="540796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8" name="TextBox 39"/>
            <p:cNvSpPr txBox="1">
              <a:spLocks noChangeArrowheads="1"/>
            </p:cNvSpPr>
            <p:nvPr/>
          </p:nvSpPr>
          <p:spPr bwMode="auto">
            <a:xfrm>
              <a:off x="496393" y="117679"/>
              <a:ext cx="5759450" cy="513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91412" bIns="91412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lnSpc>
                  <a:spcPct val="90000"/>
                </a:lnSpc>
                <a:spcBef>
                  <a:spcPct val="20000"/>
                </a:spcBef>
                <a:buSzPct val="90000"/>
              </a:pPr>
              <a:r>
                <a:rPr lang="en-US" altLang="zh-CN" sz="24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  </a:t>
              </a:r>
              <a:r>
                <a:rPr lang="zh-CN" altLang="en-US" sz="24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社长</a:t>
              </a:r>
              <a:r>
                <a:rPr lang="en-US" altLang="zh-CN" sz="24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/</a:t>
              </a:r>
              <a:r>
                <a:rPr lang="zh-CN" altLang="en-US" sz="24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骨干</a:t>
              </a:r>
              <a:r>
                <a:rPr lang="en-US" altLang="zh-CN" sz="24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:</a:t>
              </a:r>
              <a:r>
                <a:rPr lang="zh-CN" altLang="en-US" sz="24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跟踪学生进度</a:t>
              </a:r>
              <a:endParaRPr lang="zh-CN" altLang="en-US" sz="2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4180" y="1784985"/>
            <a:ext cx="6124575" cy="2661285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315" y="3467735"/>
            <a:ext cx="7222490" cy="3134995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973992" y="2438846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6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手机端</a:t>
            </a:r>
            <a:endParaRPr lang="zh-CN" altLang="en-US" sz="6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92437" y="2415586"/>
            <a:ext cx="1409700" cy="1079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55721" y="-915078"/>
            <a:ext cx="16166874" cy="87602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335" y="0"/>
            <a:ext cx="1779348" cy="88264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3"/>
          <p:cNvSpPr txBox="1"/>
          <p:nvPr/>
        </p:nvSpPr>
        <p:spPr>
          <a:xfrm>
            <a:off x="584453" y="631307"/>
            <a:ext cx="10687557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如何下载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APP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？</a:t>
            </a:r>
            <a:endParaRPr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进入手机应用商店，搜索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【</a:t>
            </a:r>
            <a:r>
              <a:rPr lang="zh-CN" altLang="en-US" sz="1600" b="1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绚星云学习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】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下载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电脑端登录公司学习平台，页面右侧点击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小手机标志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，扫码下载即可（</a:t>
            </a:r>
            <a:r>
              <a:rPr lang="zh-CN" altLang="en-US" sz="1600" b="1" u="sng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安卓苹果通用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）</a:t>
            </a:r>
            <a:endParaRPr lang="en-US" altLang="zh-CN" sz="1600" b="1" u="sng" dirty="0">
              <a:solidFill>
                <a:srgbClr val="00B0F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4270" y="1900237"/>
            <a:ext cx="2210689" cy="4784486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13" name="组合 12"/>
          <p:cNvGrpSpPr/>
          <p:nvPr/>
        </p:nvGrpSpPr>
        <p:grpSpPr>
          <a:xfrm>
            <a:off x="66759" y="92673"/>
            <a:ext cx="2180410" cy="517008"/>
            <a:chOff x="388443" y="117679"/>
            <a:chExt cx="2180410" cy="517008"/>
          </a:xfrm>
        </p:grpSpPr>
        <p:grpSp>
          <p:nvGrpSpPr>
            <p:cNvPr id="14" name="组合 33"/>
            <p:cNvGrpSpPr/>
            <p:nvPr/>
          </p:nvGrpSpPr>
          <p:grpSpPr>
            <a:xfrm>
              <a:off x="388443" y="268205"/>
              <a:ext cx="368310" cy="215957"/>
              <a:chOff x="388443" y="268205"/>
              <a:chExt cx="368310" cy="215957"/>
            </a:xfrm>
          </p:grpSpPr>
          <p:sp>
            <p:nvSpPr>
              <p:cNvPr id="16" name="燕尾形 45"/>
              <p:cNvSpPr/>
              <p:nvPr/>
            </p:nvSpPr>
            <p:spPr bwMode="auto">
              <a:xfrm>
                <a:off x="388443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燕尾形 46"/>
              <p:cNvSpPr/>
              <p:nvPr/>
            </p:nvSpPr>
            <p:spPr bwMode="auto">
              <a:xfrm>
                <a:off x="540796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" name="TextBox 39"/>
            <p:cNvSpPr txBox="1">
              <a:spLocks noChangeArrowheads="1"/>
            </p:cNvSpPr>
            <p:nvPr/>
          </p:nvSpPr>
          <p:spPr bwMode="auto">
            <a:xfrm>
              <a:off x="496421" y="117679"/>
              <a:ext cx="2072432" cy="517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91412" bIns="91412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  <a:buSzPct val="90000"/>
              </a:pPr>
              <a:r>
                <a:rPr lang="zh-CN" altLang="en-US" sz="24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下载</a:t>
              </a:r>
              <a:r>
                <a:rPr lang="en-US" altLang="zh-CN" sz="24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APP</a:t>
              </a:r>
              <a:endParaRPr lang="zh-CN" altLang="en-US" sz="2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7730" y="1899920"/>
            <a:ext cx="7899400" cy="3443605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" name="图片 1" descr="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855" y="3607435"/>
            <a:ext cx="3429635" cy="342963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3"/>
          <p:cNvSpPr txBox="1"/>
          <p:nvPr/>
        </p:nvSpPr>
        <p:spPr>
          <a:xfrm>
            <a:off x="435069" y="585056"/>
            <a:ext cx="8756065" cy="1328592"/>
          </a:xfrm>
          <a:prstGeom prst="roundRect">
            <a:avLst/>
          </a:prstGeom>
          <a:noFill/>
          <a:ln w="28575">
            <a:noFill/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第一步：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输入机构域名，机构域名，即为学习平台网址：tspef.yunxuetang.cn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参考图：</a:t>
            </a:r>
            <a:endParaRPr lang="en-US" altLang="zh-CN" sz="16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收到账号密码的邮件中有相关域名</a:t>
            </a:r>
            <a:endParaRPr lang="en-US" altLang="zh-CN" sz="16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26373" y="1294739"/>
            <a:ext cx="2460927" cy="5326064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4765" y="3563332"/>
            <a:ext cx="4665004" cy="2709612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10" name="组合 9"/>
          <p:cNvGrpSpPr/>
          <p:nvPr/>
        </p:nvGrpSpPr>
        <p:grpSpPr>
          <a:xfrm>
            <a:off x="66759" y="92673"/>
            <a:ext cx="2180410" cy="517008"/>
            <a:chOff x="388443" y="117679"/>
            <a:chExt cx="2180410" cy="517008"/>
          </a:xfrm>
        </p:grpSpPr>
        <p:grpSp>
          <p:nvGrpSpPr>
            <p:cNvPr id="11" name="组合 33"/>
            <p:cNvGrpSpPr/>
            <p:nvPr/>
          </p:nvGrpSpPr>
          <p:grpSpPr>
            <a:xfrm>
              <a:off x="388443" y="268205"/>
              <a:ext cx="368310" cy="215957"/>
              <a:chOff x="388443" y="268205"/>
              <a:chExt cx="368310" cy="215957"/>
            </a:xfrm>
          </p:grpSpPr>
          <p:sp>
            <p:nvSpPr>
              <p:cNvPr id="13" name="燕尾形 45"/>
              <p:cNvSpPr/>
              <p:nvPr/>
            </p:nvSpPr>
            <p:spPr bwMode="auto">
              <a:xfrm>
                <a:off x="388443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燕尾形 46"/>
              <p:cNvSpPr/>
              <p:nvPr/>
            </p:nvSpPr>
            <p:spPr bwMode="auto">
              <a:xfrm>
                <a:off x="540796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TextBox 39"/>
            <p:cNvSpPr txBox="1">
              <a:spLocks noChangeArrowheads="1"/>
            </p:cNvSpPr>
            <p:nvPr/>
          </p:nvSpPr>
          <p:spPr bwMode="auto">
            <a:xfrm>
              <a:off x="496421" y="117679"/>
              <a:ext cx="2072432" cy="517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91412" bIns="91412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  <a:buSzPct val="90000"/>
              </a:pPr>
              <a:r>
                <a:rPr lang="zh-CN" altLang="en-US" sz="24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如何登录</a:t>
              </a:r>
              <a:endParaRPr lang="zh-CN" altLang="en-US" sz="2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3"/>
          <p:cNvSpPr txBox="1"/>
          <p:nvPr/>
        </p:nvSpPr>
        <p:spPr>
          <a:xfrm>
            <a:off x="6279839" y="1190065"/>
            <a:ext cx="5058721" cy="4188381"/>
          </a:xfrm>
          <a:prstGeom prst="roundRect">
            <a:avLst/>
          </a:prstGeom>
          <a:noFill/>
          <a:ln w="28575">
            <a:noFill/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第二步：登录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两种登录方式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默认为账号密码登录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手机短信登录：若有绑定手机号码，可输入手机号码后获取验证码进行登录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注意：如果忘记账号密码，也未绑定手机号，无法通过手机验证码登录，则需要联系您公司的管理员去查看</a:t>
            </a:r>
            <a:r>
              <a:rPr lang="zh-CN" altLang="en-US" sz="16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账号或者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给您重置密码</a:t>
            </a:r>
            <a:endParaRPr lang="en-US" altLang="zh-CN" sz="16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49262" y="968911"/>
            <a:ext cx="2323297" cy="5028198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892" y="968911"/>
            <a:ext cx="2323297" cy="5028198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10" name="组合 9"/>
          <p:cNvGrpSpPr/>
          <p:nvPr/>
        </p:nvGrpSpPr>
        <p:grpSpPr>
          <a:xfrm>
            <a:off x="66759" y="92673"/>
            <a:ext cx="2180410" cy="517008"/>
            <a:chOff x="388443" y="117679"/>
            <a:chExt cx="2180410" cy="517008"/>
          </a:xfrm>
        </p:grpSpPr>
        <p:grpSp>
          <p:nvGrpSpPr>
            <p:cNvPr id="11" name="组合 33"/>
            <p:cNvGrpSpPr/>
            <p:nvPr/>
          </p:nvGrpSpPr>
          <p:grpSpPr>
            <a:xfrm>
              <a:off x="388443" y="268205"/>
              <a:ext cx="368310" cy="215957"/>
              <a:chOff x="388443" y="268205"/>
              <a:chExt cx="368310" cy="215957"/>
            </a:xfrm>
          </p:grpSpPr>
          <p:sp>
            <p:nvSpPr>
              <p:cNvPr id="13" name="燕尾形 45"/>
              <p:cNvSpPr/>
              <p:nvPr/>
            </p:nvSpPr>
            <p:spPr bwMode="auto">
              <a:xfrm>
                <a:off x="388443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燕尾形 46"/>
              <p:cNvSpPr/>
              <p:nvPr/>
            </p:nvSpPr>
            <p:spPr bwMode="auto">
              <a:xfrm>
                <a:off x="540796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TextBox 39"/>
            <p:cNvSpPr txBox="1">
              <a:spLocks noChangeArrowheads="1"/>
            </p:cNvSpPr>
            <p:nvPr/>
          </p:nvSpPr>
          <p:spPr bwMode="auto">
            <a:xfrm>
              <a:off x="496421" y="117679"/>
              <a:ext cx="2072432" cy="517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91412" bIns="91412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  <a:buSzPct val="90000"/>
              </a:pPr>
              <a:r>
                <a:rPr lang="zh-CN" altLang="en-US" sz="24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如何登录</a:t>
              </a:r>
              <a:endParaRPr lang="zh-CN" altLang="en-US" sz="2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3"/>
          <p:cNvSpPr txBox="1"/>
          <p:nvPr/>
        </p:nvSpPr>
        <p:spPr>
          <a:xfrm>
            <a:off x="3668335" y="702431"/>
            <a:ext cx="7334263" cy="2096674"/>
          </a:xfrm>
          <a:prstGeom prst="roundRect">
            <a:avLst/>
          </a:prstGeom>
          <a:noFill/>
          <a:ln w="28575">
            <a:noFill/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指派学习：</a:t>
            </a:r>
            <a:r>
              <a:rPr lang="zh-CN" altLang="en-US" sz="1600" b="1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即学员完成管理员或上级安排的学习项目、考试等</a:t>
            </a:r>
            <a:r>
              <a:rPr lang="zh-CN" altLang="en-US" sz="1600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</a:t>
            </a:r>
            <a:endParaRPr lang="en-US" altLang="zh-CN" sz="1600" dirty="0">
              <a:solidFill>
                <a:srgbClr val="00B0F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在“首页”中进入对应的模块完成公司安排的学习，如：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【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培训报名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】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参加相关报名、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【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考核中心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】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参加考试、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【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调研中心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】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参加调查项目、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【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我的培训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】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中完成相关培训项目等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0" name="d4f219cc-56bc-4796-aa82-d2bfd1458b2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8526085" y="3964761"/>
            <a:ext cx="3036262" cy="2262012"/>
            <a:chOff x="3540681" y="1525290"/>
            <a:chExt cx="5110639" cy="3807421"/>
          </a:xfrm>
        </p:grpSpPr>
        <p:sp>
          <p:nvSpPr>
            <p:cNvPr id="91" name="îṩḷiďè"/>
            <p:cNvSpPr/>
            <p:nvPr/>
          </p:nvSpPr>
          <p:spPr bwMode="auto">
            <a:xfrm>
              <a:off x="3540681" y="4873194"/>
              <a:ext cx="5110639" cy="2152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2" name="iŝlîḓé"/>
            <p:cNvSpPr/>
            <p:nvPr/>
          </p:nvSpPr>
          <p:spPr bwMode="auto">
            <a:xfrm>
              <a:off x="3540681" y="4873194"/>
              <a:ext cx="5110639" cy="2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î$ļîḓê"/>
            <p:cNvSpPr/>
            <p:nvPr/>
          </p:nvSpPr>
          <p:spPr bwMode="auto">
            <a:xfrm>
              <a:off x="4465095" y="4970048"/>
              <a:ext cx="252896" cy="2152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îṧliḍè"/>
            <p:cNvSpPr/>
            <p:nvPr/>
          </p:nvSpPr>
          <p:spPr bwMode="auto">
            <a:xfrm>
              <a:off x="5096795" y="4942068"/>
              <a:ext cx="280876" cy="2152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iSļíḑè"/>
            <p:cNvSpPr/>
            <p:nvPr/>
          </p:nvSpPr>
          <p:spPr bwMode="auto">
            <a:xfrm>
              <a:off x="4028178" y="5064749"/>
              <a:ext cx="592959" cy="2152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ïṡḻiḋé"/>
            <p:cNvSpPr/>
            <p:nvPr/>
          </p:nvSpPr>
          <p:spPr bwMode="auto">
            <a:xfrm>
              <a:off x="7917385" y="5046454"/>
              <a:ext cx="222763" cy="3229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îṧḷîḍè"/>
            <p:cNvSpPr/>
            <p:nvPr/>
          </p:nvSpPr>
          <p:spPr bwMode="auto">
            <a:xfrm>
              <a:off x="5734952" y="4962515"/>
              <a:ext cx="286256" cy="2152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ïś1iḑe"/>
            <p:cNvSpPr/>
            <p:nvPr/>
          </p:nvSpPr>
          <p:spPr bwMode="auto">
            <a:xfrm>
              <a:off x="6614167" y="5003408"/>
              <a:ext cx="717793" cy="2152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íṣ1îďé"/>
            <p:cNvSpPr/>
            <p:nvPr/>
          </p:nvSpPr>
          <p:spPr bwMode="auto">
            <a:xfrm>
              <a:off x="6614167" y="5003408"/>
              <a:ext cx="717793" cy="2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0" name="ïṣḻídê"/>
            <p:cNvSpPr/>
            <p:nvPr/>
          </p:nvSpPr>
          <p:spPr bwMode="auto">
            <a:xfrm>
              <a:off x="3931324" y="1525290"/>
              <a:ext cx="2089884" cy="2890540"/>
            </a:xfrm>
            <a:custGeom>
              <a:avLst/>
              <a:gdLst>
                <a:gd name="T0" fmla="*/ 795 w 818"/>
                <a:gd name="T1" fmla="*/ 1131 h 1131"/>
                <a:gd name="T2" fmla="*/ 23 w 818"/>
                <a:gd name="T3" fmla="*/ 1131 h 1131"/>
                <a:gd name="T4" fmla="*/ 0 w 818"/>
                <a:gd name="T5" fmla="*/ 1108 h 1131"/>
                <a:gd name="T6" fmla="*/ 0 w 818"/>
                <a:gd name="T7" fmla="*/ 23 h 1131"/>
                <a:gd name="T8" fmla="*/ 23 w 818"/>
                <a:gd name="T9" fmla="*/ 0 h 1131"/>
                <a:gd name="T10" fmla="*/ 795 w 818"/>
                <a:gd name="T11" fmla="*/ 0 h 1131"/>
                <a:gd name="T12" fmla="*/ 818 w 818"/>
                <a:gd name="T13" fmla="*/ 23 h 1131"/>
                <a:gd name="T14" fmla="*/ 818 w 818"/>
                <a:gd name="T15" fmla="*/ 1108 h 1131"/>
                <a:gd name="T16" fmla="*/ 795 w 818"/>
                <a:gd name="T17" fmla="*/ 1131 h 1131"/>
                <a:gd name="T18" fmla="*/ 23 w 818"/>
                <a:gd name="T19" fmla="*/ 1 h 1131"/>
                <a:gd name="T20" fmla="*/ 1 w 818"/>
                <a:gd name="T21" fmla="*/ 23 h 1131"/>
                <a:gd name="T22" fmla="*/ 1 w 818"/>
                <a:gd name="T23" fmla="*/ 1108 h 1131"/>
                <a:gd name="T24" fmla="*/ 23 w 818"/>
                <a:gd name="T25" fmla="*/ 1130 h 1131"/>
                <a:gd name="T26" fmla="*/ 795 w 818"/>
                <a:gd name="T27" fmla="*/ 1130 h 1131"/>
                <a:gd name="T28" fmla="*/ 817 w 818"/>
                <a:gd name="T29" fmla="*/ 1108 h 1131"/>
                <a:gd name="T30" fmla="*/ 817 w 818"/>
                <a:gd name="T31" fmla="*/ 23 h 1131"/>
                <a:gd name="T32" fmla="*/ 795 w 818"/>
                <a:gd name="T33" fmla="*/ 1 h 1131"/>
                <a:gd name="T34" fmla="*/ 23 w 818"/>
                <a:gd name="T35" fmla="*/ 1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8" h="1131">
                  <a:moveTo>
                    <a:pt x="795" y="1131"/>
                  </a:moveTo>
                  <a:cubicBezTo>
                    <a:pt x="23" y="1131"/>
                    <a:pt x="23" y="1131"/>
                    <a:pt x="23" y="1131"/>
                  </a:cubicBezTo>
                  <a:cubicBezTo>
                    <a:pt x="10" y="1131"/>
                    <a:pt x="0" y="1121"/>
                    <a:pt x="0" y="110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795" y="0"/>
                    <a:pt x="795" y="0"/>
                    <a:pt x="795" y="0"/>
                  </a:cubicBezTo>
                  <a:cubicBezTo>
                    <a:pt x="808" y="0"/>
                    <a:pt x="818" y="10"/>
                    <a:pt x="818" y="23"/>
                  </a:cubicBezTo>
                  <a:cubicBezTo>
                    <a:pt x="818" y="1108"/>
                    <a:pt x="818" y="1108"/>
                    <a:pt x="818" y="1108"/>
                  </a:cubicBezTo>
                  <a:cubicBezTo>
                    <a:pt x="818" y="1121"/>
                    <a:pt x="808" y="1131"/>
                    <a:pt x="795" y="1131"/>
                  </a:cubicBezTo>
                  <a:moveTo>
                    <a:pt x="23" y="1"/>
                  </a:moveTo>
                  <a:cubicBezTo>
                    <a:pt x="11" y="1"/>
                    <a:pt x="1" y="11"/>
                    <a:pt x="1" y="23"/>
                  </a:cubicBezTo>
                  <a:cubicBezTo>
                    <a:pt x="1" y="1108"/>
                    <a:pt x="1" y="1108"/>
                    <a:pt x="1" y="1108"/>
                  </a:cubicBezTo>
                  <a:cubicBezTo>
                    <a:pt x="1" y="1120"/>
                    <a:pt x="11" y="1130"/>
                    <a:pt x="23" y="1130"/>
                  </a:cubicBezTo>
                  <a:cubicBezTo>
                    <a:pt x="795" y="1130"/>
                    <a:pt x="795" y="1130"/>
                    <a:pt x="795" y="1130"/>
                  </a:cubicBezTo>
                  <a:cubicBezTo>
                    <a:pt x="807" y="1130"/>
                    <a:pt x="817" y="1120"/>
                    <a:pt x="817" y="1108"/>
                  </a:cubicBezTo>
                  <a:cubicBezTo>
                    <a:pt x="817" y="23"/>
                    <a:pt x="817" y="23"/>
                    <a:pt x="817" y="23"/>
                  </a:cubicBezTo>
                  <a:cubicBezTo>
                    <a:pt x="817" y="11"/>
                    <a:pt x="807" y="1"/>
                    <a:pt x="795" y="1"/>
                  </a:cubicBezTo>
                  <a:cubicBezTo>
                    <a:pt x="23" y="1"/>
                    <a:pt x="23" y="1"/>
                    <a:pt x="23" y="1"/>
                  </a:cubicBezTo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îṥ1îḓè"/>
            <p:cNvSpPr/>
            <p:nvPr/>
          </p:nvSpPr>
          <p:spPr bwMode="auto">
            <a:xfrm>
              <a:off x="6141737" y="1525290"/>
              <a:ext cx="2089884" cy="2890540"/>
            </a:xfrm>
            <a:custGeom>
              <a:avLst/>
              <a:gdLst>
                <a:gd name="T0" fmla="*/ 795 w 818"/>
                <a:gd name="T1" fmla="*/ 1131 h 1131"/>
                <a:gd name="T2" fmla="*/ 23 w 818"/>
                <a:gd name="T3" fmla="*/ 1131 h 1131"/>
                <a:gd name="T4" fmla="*/ 0 w 818"/>
                <a:gd name="T5" fmla="*/ 1108 h 1131"/>
                <a:gd name="T6" fmla="*/ 0 w 818"/>
                <a:gd name="T7" fmla="*/ 23 h 1131"/>
                <a:gd name="T8" fmla="*/ 23 w 818"/>
                <a:gd name="T9" fmla="*/ 0 h 1131"/>
                <a:gd name="T10" fmla="*/ 795 w 818"/>
                <a:gd name="T11" fmla="*/ 0 h 1131"/>
                <a:gd name="T12" fmla="*/ 818 w 818"/>
                <a:gd name="T13" fmla="*/ 23 h 1131"/>
                <a:gd name="T14" fmla="*/ 818 w 818"/>
                <a:gd name="T15" fmla="*/ 1108 h 1131"/>
                <a:gd name="T16" fmla="*/ 795 w 818"/>
                <a:gd name="T17" fmla="*/ 1131 h 1131"/>
                <a:gd name="T18" fmla="*/ 23 w 818"/>
                <a:gd name="T19" fmla="*/ 1 h 1131"/>
                <a:gd name="T20" fmla="*/ 1 w 818"/>
                <a:gd name="T21" fmla="*/ 23 h 1131"/>
                <a:gd name="T22" fmla="*/ 1 w 818"/>
                <a:gd name="T23" fmla="*/ 1108 h 1131"/>
                <a:gd name="T24" fmla="*/ 23 w 818"/>
                <a:gd name="T25" fmla="*/ 1130 h 1131"/>
                <a:gd name="T26" fmla="*/ 795 w 818"/>
                <a:gd name="T27" fmla="*/ 1130 h 1131"/>
                <a:gd name="T28" fmla="*/ 817 w 818"/>
                <a:gd name="T29" fmla="*/ 1108 h 1131"/>
                <a:gd name="T30" fmla="*/ 817 w 818"/>
                <a:gd name="T31" fmla="*/ 23 h 1131"/>
                <a:gd name="T32" fmla="*/ 795 w 818"/>
                <a:gd name="T33" fmla="*/ 1 h 1131"/>
                <a:gd name="T34" fmla="*/ 23 w 818"/>
                <a:gd name="T35" fmla="*/ 1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8" h="1131">
                  <a:moveTo>
                    <a:pt x="795" y="1131"/>
                  </a:moveTo>
                  <a:cubicBezTo>
                    <a:pt x="23" y="1131"/>
                    <a:pt x="23" y="1131"/>
                    <a:pt x="23" y="1131"/>
                  </a:cubicBezTo>
                  <a:cubicBezTo>
                    <a:pt x="10" y="1131"/>
                    <a:pt x="0" y="1121"/>
                    <a:pt x="0" y="110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795" y="0"/>
                    <a:pt x="795" y="0"/>
                    <a:pt x="795" y="0"/>
                  </a:cubicBezTo>
                  <a:cubicBezTo>
                    <a:pt x="808" y="0"/>
                    <a:pt x="818" y="10"/>
                    <a:pt x="818" y="23"/>
                  </a:cubicBezTo>
                  <a:cubicBezTo>
                    <a:pt x="818" y="1108"/>
                    <a:pt x="818" y="1108"/>
                    <a:pt x="818" y="1108"/>
                  </a:cubicBezTo>
                  <a:cubicBezTo>
                    <a:pt x="818" y="1121"/>
                    <a:pt x="808" y="1131"/>
                    <a:pt x="795" y="1131"/>
                  </a:cubicBezTo>
                  <a:moveTo>
                    <a:pt x="23" y="1"/>
                  </a:moveTo>
                  <a:cubicBezTo>
                    <a:pt x="11" y="1"/>
                    <a:pt x="1" y="11"/>
                    <a:pt x="1" y="23"/>
                  </a:cubicBezTo>
                  <a:cubicBezTo>
                    <a:pt x="1" y="1108"/>
                    <a:pt x="1" y="1108"/>
                    <a:pt x="1" y="1108"/>
                  </a:cubicBezTo>
                  <a:cubicBezTo>
                    <a:pt x="1" y="1120"/>
                    <a:pt x="11" y="1130"/>
                    <a:pt x="23" y="1130"/>
                  </a:cubicBezTo>
                  <a:cubicBezTo>
                    <a:pt x="795" y="1130"/>
                    <a:pt x="795" y="1130"/>
                    <a:pt x="795" y="1130"/>
                  </a:cubicBezTo>
                  <a:cubicBezTo>
                    <a:pt x="807" y="1130"/>
                    <a:pt x="817" y="1120"/>
                    <a:pt x="817" y="1108"/>
                  </a:cubicBezTo>
                  <a:cubicBezTo>
                    <a:pt x="817" y="23"/>
                    <a:pt x="817" y="23"/>
                    <a:pt x="817" y="23"/>
                  </a:cubicBezTo>
                  <a:cubicBezTo>
                    <a:pt x="817" y="11"/>
                    <a:pt x="807" y="1"/>
                    <a:pt x="795" y="1"/>
                  </a:cubicBezTo>
                  <a:cubicBezTo>
                    <a:pt x="23" y="1"/>
                    <a:pt x="23" y="1"/>
                    <a:pt x="23" y="1"/>
                  </a:cubicBezTo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îṡḻïde"/>
            <p:cNvSpPr/>
            <p:nvPr/>
          </p:nvSpPr>
          <p:spPr bwMode="auto">
            <a:xfrm>
              <a:off x="4056157" y="3797044"/>
              <a:ext cx="1553961" cy="758686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íSľïde"/>
            <p:cNvSpPr/>
            <p:nvPr/>
          </p:nvSpPr>
          <p:spPr bwMode="auto">
            <a:xfrm>
              <a:off x="4117498" y="3858384"/>
              <a:ext cx="1431280" cy="636005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íşľîďe"/>
            <p:cNvSpPr/>
            <p:nvPr/>
          </p:nvSpPr>
          <p:spPr bwMode="auto">
            <a:xfrm>
              <a:off x="4823452" y="3858384"/>
              <a:ext cx="725325" cy="636005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ísľíḍé"/>
            <p:cNvSpPr/>
            <p:nvPr/>
          </p:nvSpPr>
          <p:spPr bwMode="auto">
            <a:xfrm>
              <a:off x="4823452" y="3858384"/>
              <a:ext cx="273342" cy="636005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î$ḷïďê"/>
            <p:cNvSpPr/>
            <p:nvPr/>
          </p:nvSpPr>
          <p:spPr bwMode="auto">
            <a:xfrm>
              <a:off x="4191752" y="4070386"/>
              <a:ext cx="18295" cy="212002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isļïḑe"/>
            <p:cNvSpPr/>
            <p:nvPr/>
          </p:nvSpPr>
          <p:spPr bwMode="auto">
            <a:xfrm>
              <a:off x="4117498" y="3858384"/>
              <a:ext cx="1431280" cy="48427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iṥļiḍê"/>
            <p:cNvSpPr/>
            <p:nvPr/>
          </p:nvSpPr>
          <p:spPr bwMode="auto">
            <a:xfrm>
              <a:off x="5610119" y="3797044"/>
              <a:ext cx="308856" cy="75868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" name="išľïde"/>
            <p:cNvSpPr/>
            <p:nvPr/>
          </p:nvSpPr>
          <p:spPr bwMode="auto">
            <a:xfrm>
              <a:off x="5610119" y="3797044"/>
              <a:ext cx="308856" cy="758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î$ļiḍé"/>
            <p:cNvSpPr/>
            <p:nvPr/>
          </p:nvSpPr>
          <p:spPr bwMode="auto">
            <a:xfrm>
              <a:off x="5558464" y="4555730"/>
              <a:ext cx="51655" cy="317465"/>
            </a:xfrm>
            <a:custGeom>
              <a:avLst/>
              <a:gdLst>
                <a:gd name="T0" fmla="*/ 22 w 48"/>
                <a:gd name="T1" fmla="*/ 295 h 295"/>
                <a:gd name="T2" fmla="*/ 48 w 48"/>
                <a:gd name="T3" fmla="*/ 295 h 295"/>
                <a:gd name="T4" fmla="*/ 48 w 48"/>
                <a:gd name="T5" fmla="*/ 0 h 295"/>
                <a:gd name="T6" fmla="*/ 0 w 48"/>
                <a:gd name="T7" fmla="*/ 0 h 295"/>
                <a:gd name="T8" fmla="*/ 22 w 48"/>
                <a:gd name="T9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95">
                  <a:moveTo>
                    <a:pt x="22" y="295"/>
                  </a:moveTo>
                  <a:lnTo>
                    <a:pt x="48" y="295"/>
                  </a:lnTo>
                  <a:lnTo>
                    <a:pt x="48" y="0"/>
                  </a:lnTo>
                  <a:lnTo>
                    <a:pt x="0" y="0"/>
                  </a:lnTo>
                  <a:lnTo>
                    <a:pt x="22" y="295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" name="ï$1íḋê"/>
            <p:cNvSpPr/>
            <p:nvPr/>
          </p:nvSpPr>
          <p:spPr bwMode="auto">
            <a:xfrm>
              <a:off x="4056157" y="4555730"/>
              <a:ext cx="51655" cy="317465"/>
            </a:xfrm>
            <a:custGeom>
              <a:avLst/>
              <a:gdLst>
                <a:gd name="T0" fmla="*/ 29 w 48"/>
                <a:gd name="T1" fmla="*/ 295 h 295"/>
                <a:gd name="T2" fmla="*/ 0 w 48"/>
                <a:gd name="T3" fmla="*/ 295 h 295"/>
                <a:gd name="T4" fmla="*/ 0 w 48"/>
                <a:gd name="T5" fmla="*/ 0 h 295"/>
                <a:gd name="T6" fmla="*/ 48 w 48"/>
                <a:gd name="T7" fmla="*/ 0 h 295"/>
                <a:gd name="T8" fmla="*/ 29 w 48"/>
                <a:gd name="T9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95">
                  <a:moveTo>
                    <a:pt x="29" y="295"/>
                  </a:moveTo>
                  <a:lnTo>
                    <a:pt x="0" y="295"/>
                  </a:lnTo>
                  <a:lnTo>
                    <a:pt x="0" y="0"/>
                  </a:lnTo>
                  <a:lnTo>
                    <a:pt x="48" y="0"/>
                  </a:lnTo>
                  <a:lnTo>
                    <a:pt x="29" y="295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íṥlîḓe"/>
            <p:cNvSpPr/>
            <p:nvPr/>
          </p:nvSpPr>
          <p:spPr bwMode="auto">
            <a:xfrm>
              <a:off x="5868395" y="4555730"/>
              <a:ext cx="50579" cy="317465"/>
            </a:xfrm>
            <a:custGeom>
              <a:avLst/>
              <a:gdLst>
                <a:gd name="T0" fmla="*/ 19 w 47"/>
                <a:gd name="T1" fmla="*/ 295 h 295"/>
                <a:gd name="T2" fmla="*/ 47 w 47"/>
                <a:gd name="T3" fmla="*/ 295 h 295"/>
                <a:gd name="T4" fmla="*/ 47 w 47"/>
                <a:gd name="T5" fmla="*/ 0 h 295"/>
                <a:gd name="T6" fmla="*/ 0 w 47"/>
                <a:gd name="T7" fmla="*/ 0 h 295"/>
                <a:gd name="T8" fmla="*/ 19 w 47"/>
                <a:gd name="T9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95">
                  <a:moveTo>
                    <a:pt x="19" y="295"/>
                  </a:moveTo>
                  <a:lnTo>
                    <a:pt x="47" y="295"/>
                  </a:lnTo>
                  <a:lnTo>
                    <a:pt x="47" y="0"/>
                  </a:lnTo>
                  <a:lnTo>
                    <a:pt x="0" y="0"/>
                  </a:lnTo>
                  <a:lnTo>
                    <a:pt x="19" y="295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" name="íṥľiḋè"/>
            <p:cNvSpPr/>
            <p:nvPr/>
          </p:nvSpPr>
          <p:spPr bwMode="auto">
            <a:xfrm>
              <a:off x="4366089" y="4555730"/>
              <a:ext cx="50579" cy="317465"/>
            </a:xfrm>
            <a:custGeom>
              <a:avLst/>
              <a:gdLst>
                <a:gd name="T0" fmla="*/ 28 w 47"/>
                <a:gd name="T1" fmla="*/ 295 h 295"/>
                <a:gd name="T2" fmla="*/ 0 w 47"/>
                <a:gd name="T3" fmla="*/ 295 h 295"/>
                <a:gd name="T4" fmla="*/ 0 w 47"/>
                <a:gd name="T5" fmla="*/ 0 h 295"/>
                <a:gd name="T6" fmla="*/ 47 w 47"/>
                <a:gd name="T7" fmla="*/ 0 h 295"/>
                <a:gd name="T8" fmla="*/ 28 w 47"/>
                <a:gd name="T9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95">
                  <a:moveTo>
                    <a:pt x="28" y="295"/>
                  </a:moveTo>
                  <a:lnTo>
                    <a:pt x="0" y="295"/>
                  </a:lnTo>
                  <a:lnTo>
                    <a:pt x="0" y="0"/>
                  </a:lnTo>
                  <a:lnTo>
                    <a:pt x="47" y="0"/>
                  </a:lnTo>
                  <a:lnTo>
                    <a:pt x="28" y="295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" name="íśḷíḋé"/>
            <p:cNvSpPr/>
            <p:nvPr/>
          </p:nvSpPr>
          <p:spPr bwMode="auto">
            <a:xfrm>
              <a:off x="6215991" y="4594471"/>
              <a:ext cx="135595" cy="278723"/>
            </a:xfrm>
            <a:custGeom>
              <a:avLst/>
              <a:gdLst>
                <a:gd name="T0" fmla="*/ 54 w 126"/>
                <a:gd name="T1" fmla="*/ 259 h 259"/>
                <a:gd name="T2" fmla="*/ 0 w 126"/>
                <a:gd name="T3" fmla="*/ 259 h 259"/>
                <a:gd name="T4" fmla="*/ 0 w 126"/>
                <a:gd name="T5" fmla="*/ 0 h 259"/>
                <a:gd name="T6" fmla="*/ 126 w 126"/>
                <a:gd name="T7" fmla="*/ 0 h 259"/>
                <a:gd name="T8" fmla="*/ 54 w 126"/>
                <a:gd name="T9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59">
                  <a:moveTo>
                    <a:pt x="54" y="259"/>
                  </a:moveTo>
                  <a:lnTo>
                    <a:pt x="0" y="259"/>
                  </a:lnTo>
                  <a:lnTo>
                    <a:pt x="0" y="0"/>
                  </a:lnTo>
                  <a:lnTo>
                    <a:pt x="126" y="0"/>
                  </a:lnTo>
                  <a:lnTo>
                    <a:pt x="54" y="259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5" name="iṧlîḋé"/>
            <p:cNvSpPr/>
            <p:nvPr/>
          </p:nvSpPr>
          <p:spPr bwMode="auto">
            <a:xfrm>
              <a:off x="7248020" y="4594471"/>
              <a:ext cx="137747" cy="278723"/>
            </a:xfrm>
            <a:custGeom>
              <a:avLst/>
              <a:gdLst>
                <a:gd name="T0" fmla="*/ 74 w 128"/>
                <a:gd name="T1" fmla="*/ 259 h 259"/>
                <a:gd name="T2" fmla="*/ 128 w 128"/>
                <a:gd name="T3" fmla="*/ 259 h 259"/>
                <a:gd name="T4" fmla="*/ 128 w 128"/>
                <a:gd name="T5" fmla="*/ 0 h 259"/>
                <a:gd name="T6" fmla="*/ 0 w 128"/>
                <a:gd name="T7" fmla="*/ 0 h 259"/>
                <a:gd name="T8" fmla="*/ 74 w 128"/>
                <a:gd name="T9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259">
                  <a:moveTo>
                    <a:pt x="74" y="259"/>
                  </a:moveTo>
                  <a:lnTo>
                    <a:pt x="128" y="259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74" y="25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isḷiďè"/>
            <p:cNvSpPr/>
            <p:nvPr/>
          </p:nvSpPr>
          <p:spPr bwMode="auto">
            <a:xfrm>
              <a:off x="7248020" y="4594471"/>
              <a:ext cx="137747" cy="278723"/>
            </a:xfrm>
            <a:custGeom>
              <a:avLst/>
              <a:gdLst>
                <a:gd name="T0" fmla="*/ 74 w 128"/>
                <a:gd name="T1" fmla="*/ 259 h 259"/>
                <a:gd name="T2" fmla="*/ 128 w 128"/>
                <a:gd name="T3" fmla="*/ 259 h 259"/>
                <a:gd name="T4" fmla="*/ 128 w 128"/>
                <a:gd name="T5" fmla="*/ 0 h 259"/>
                <a:gd name="T6" fmla="*/ 0 w 128"/>
                <a:gd name="T7" fmla="*/ 0 h 259"/>
                <a:gd name="T8" fmla="*/ 74 w 128"/>
                <a:gd name="T9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259">
                  <a:moveTo>
                    <a:pt x="74" y="259"/>
                  </a:moveTo>
                  <a:lnTo>
                    <a:pt x="128" y="259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74" y="2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7" name="išlîḓê"/>
            <p:cNvSpPr/>
            <p:nvPr/>
          </p:nvSpPr>
          <p:spPr bwMode="auto">
            <a:xfrm>
              <a:off x="8021772" y="4594471"/>
              <a:ext cx="138824" cy="278723"/>
            </a:xfrm>
            <a:custGeom>
              <a:avLst/>
              <a:gdLst>
                <a:gd name="T0" fmla="*/ 72 w 129"/>
                <a:gd name="T1" fmla="*/ 259 h 259"/>
                <a:gd name="T2" fmla="*/ 129 w 129"/>
                <a:gd name="T3" fmla="*/ 259 h 259"/>
                <a:gd name="T4" fmla="*/ 129 w 129"/>
                <a:gd name="T5" fmla="*/ 0 h 259"/>
                <a:gd name="T6" fmla="*/ 0 w 129"/>
                <a:gd name="T7" fmla="*/ 0 h 259"/>
                <a:gd name="T8" fmla="*/ 72 w 129"/>
                <a:gd name="T9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259">
                  <a:moveTo>
                    <a:pt x="72" y="259"/>
                  </a:moveTo>
                  <a:lnTo>
                    <a:pt x="129" y="259"/>
                  </a:lnTo>
                  <a:lnTo>
                    <a:pt x="129" y="0"/>
                  </a:lnTo>
                  <a:lnTo>
                    <a:pt x="0" y="0"/>
                  </a:lnTo>
                  <a:lnTo>
                    <a:pt x="72" y="25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8" name="ïṥ1íḍé"/>
            <p:cNvSpPr/>
            <p:nvPr/>
          </p:nvSpPr>
          <p:spPr bwMode="auto">
            <a:xfrm>
              <a:off x="6215991" y="4183382"/>
              <a:ext cx="1944604" cy="539152"/>
            </a:xfrm>
            <a:custGeom>
              <a:avLst/>
              <a:gdLst>
                <a:gd name="T0" fmla="*/ 48 w 761"/>
                <a:gd name="T1" fmla="*/ 211 h 211"/>
                <a:gd name="T2" fmla="*/ 713 w 761"/>
                <a:gd name="T3" fmla="*/ 211 h 211"/>
                <a:gd name="T4" fmla="*/ 761 w 761"/>
                <a:gd name="T5" fmla="*/ 163 h 211"/>
                <a:gd name="T6" fmla="*/ 761 w 761"/>
                <a:gd name="T7" fmla="*/ 48 h 211"/>
                <a:gd name="T8" fmla="*/ 713 w 761"/>
                <a:gd name="T9" fmla="*/ 0 h 211"/>
                <a:gd name="T10" fmla="*/ 48 w 761"/>
                <a:gd name="T11" fmla="*/ 0 h 211"/>
                <a:gd name="T12" fmla="*/ 0 w 761"/>
                <a:gd name="T13" fmla="*/ 48 h 211"/>
                <a:gd name="T14" fmla="*/ 0 w 761"/>
                <a:gd name="T15" fmla="*/ 163 h 211"/>
                <a:gd name="T16" fmla="*/ 48 w 761"/>
                <a:gd name="T17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1" h="211">
                  <a:moveTo>
                    <a:pt x="48" y="211"/>
                  </a:moveTo>
                  <a:cubicBezTo>
                    <a:pt x="713" y="211"/>
                    <a:pt x="713" y="211"/>
                    <a:pt x="713" y="211"/>
                  </a:cubicBezTo>
                  <a:cubicBezTo>
                    <a:pt x="739" y="211"/>
                    <a:pt x="761" y="190"/>
                    <a:pt x="761" y="163"/>
                  </a:cubicBezTo>
                  <a:cubicBezTo>
                    <a:pt x="761" y="48"/>
                    <a:pt x="761" y="48"/>
                    <a:pt x="761" y="48"/>
                  </a:cubicBezTo>
                  <a:cubicBezTo>
                    <a:pt x="761" y="22"/>
                    <a:pt x="739" y="0"/>
                    <a:pt x="71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1" y="0"/>
                    <a:pt x="0" y="22"/>
                    <a:pt x="0" y="48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90"/>
                    <a:pt x="21" y="211"/>
                    <a:pt x="48" y="211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9" name="îṡḻiḑe"/>
            <p:cNvSpPr/>
            <p:nvPr/>
          </p:nvSpPr>
          <p:spPr bwMode="auto">
            <a:xfrm>
              <a:off x="6987591" y="4594471"/>
              <a:ext cx="137747" cy="278723"/>
            </a:xfrm>
            <a:custGeom>
              <a:avLst/>
              <a:gdLst>
                <a:gd name="T0" fmla="*/ 57 w 128"/>
                <a:gd name="T1" fmla="*/ 259 h 259"/>
                <a:gd name="T2" fmla="*/ 0 w 128"/>
                <a:gd name="T3" fmla="*/ 259 h 259"/>
                <a:gd name="T4" fmla="*/ 0 w 128"/>
                <a:gd name="T5" fmla="*/ 0 h 259"/>
                <a:gd name="T6" fmla="*/ 128 w 128"/>
                <a:gd name="T7" fmla="*/ 0 h 259"/>
                <a:gd name="T8" fmla="*/ 57 w 128"/>
                <a:gd name="T9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259">
                  <a:moveTo>
                    <a:pt x="57" y="259"/>
                  </a:moveTo>
                  <a:lnTo>
                    <a:pt x="0" y="259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57" y="259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0" name="ïṡ1ídè"/>
            <p:cNvSpPr/>
            <p:nvPr/>
          </p:nvSpPr>
          <p:spPr bwMode="auto">
            <a:xfrm>
              <a:off x="6987591" y="4594471"/>
              <a:ext cx="137747" cy="278723"/>
            </a:xfrm>
            <a:custGeom>
              <a:avLst/>
              <a:gdLst>
                <a:gd name="T0" fmla="*/ 57 w 128"/>
                <a:gd name="T1" fmla="*/ 259 h 259"/>
                <a:gd name="T2" fmla="*/ 0 w 128"/>
                <a:gd name="T3" fmla="*/ 259 h 259"/>
                <a:gd name="T4" fmla="*/ 0 w 128"/>
                <a:gd name="T5" fmla="*/ 0 h 259"/>
                <a:gd name="T6" fmla="*/ 128 w 128"/>
                <a:gd name="T7" fmla="*/ 0 h 259"/>
                <a:gd name="T8" fmla="*/ 57 w 128"/>
                <a:gd name="T9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259">
                  <a:moveTo>
                    <a:pt x="57" y="259"/>
                  </a:moveTo>
                  <a:lnTo>
                    <a:pt x="0" y="259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57" y="2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îṧlíḍé"/>
            <p:cNvSpPr/>
            <p:nvPr/>
          </p:nvSpPr>
          <p:spPr bwMode="auto">
            <a:xfrm>
              <a:off x="6987591" y="4183382"/>
              <a:ext cx="1173004" cy="539152"/>
            </a:xfrm>
            <a:custGeom>
              <a:avLst/>
              <a:gdLst>
                <a:gd name="T0" fmla="*/ 48 w 459"/>
                <a:gd name="T1" fmla="*/ 211 h 211"/>
                <a:gd name="T2" fmla="*/ 411 w 459"/>
                <a:gd name="T3" fmla="*/ 211 h 211"/>
                <a:gd name="T4" fmla="*/ 459 w 459"/>
                <a:gd name="T5" fmla="*/ 163 h 211"/>
                <a:gd name="T6" fmla="*/ 459 w 459"/>
                <a:gd name="T7" fmla="*/ 48 h 211"/>
                <a:gd name="T8" fmla="*/ 411 w 459"/>
                <a:gd name="T9" fmla="*/ 0 h 211"/>
                <a:gd name="T10" fmla="*/ 48 w 459"/>
                <a:gd name="T11" fmla="*/ 0 h 211"/>
                <a:gd name="T12" fmla="*/ 0 w 459"/>
                <a:gd name="T13" fmla="*/ 48 h 211"/>
                <a:gd name="T14" fmla="*/ 0 w 459"/>
                <a:gd name="T15" fmla="*/ 163 h 211"/>
                <a:gd name="T16" fmla="*/ 48 w 459"/>
                <a:gd name="T17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9" h="211">
                  <a:moveTo>
                    <a:pt x="48" y="211"/>
                  </a:moveTo>
                  <a:cubicBezTo>
                    <a:pt x="411" y="211"/>
                    <a:pt x="411" y="211"/>
                    <a:pt x="411" y="211"/>
                  </a:cubicBezTo>
                  <a:cubicBezTo>
                    <a:pt x="437" y="211"/>
                    <a:pt x="459" y="190"/>
                    <a:pt x="459" y="163"/>
                  </a:cubicBezTo>
                  <a:cubicBezTo>
                    <a:pt x="459" y="48"/>
                    <a:pt x="459" y="48"/>
                    <a:pt x="459" y="48"/>
                  </a:cubicBezTo>
                  <a:cubicBezTo>
                    <a:pt x="459" y="22"/>
                    <a:pt x="437" y="0"/>
                    <a:pt x="41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2" y="0"/>
                    <a:pt x="0" y="22"/>
                    <a:pt x="0" y="48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90"/>
                    <a:pt x="22" y="211"/>
                    <a:pt x="48" y="211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2" name="iṡļïďè"/>
            <p:cNvSpPr/>
            <p:nvPr/>
          </p:nvSpPr>
          <p:spPr bwMode="auto">
            <a:xfrm>
              <a:off x="6376338" y="4034873"/>
              <a:ext cx="1620683" cy="148509"/>
            </a:xfrm>
            <a:custGeom>
              <a:avLst/>
              <a:gdLst>
                <a:gd name="T0" fmla="*/ 29 w 634"/>
                <a:gd name="T1" fmla="*/ 58 h 58"/>
                <a:gd name="T2" fmla="*/ 605 w 634"/>
                <a:gd name="T3" fmla="*/ 58 h 58"/>
                <a:gd name="T4" fmla="*/ 634 w 634"/>
                <a:gd name="T5" fmla="*/ 29 h 58"/>
                <a:gd name="T6" fmla="*/ 605 w 634"/>
                <a:gd name="T7" fmla="*/ 0 h 58"/>
                <a:gd name="T8" fmla="*/ 29 w 634"/>
                <a:gd name="T9" fmla="*/ 0 h 58"/>
                <a:gd name="T10" fmla="*/ 0 w 634"/>
                <a:gd name="T11" fmla="*/ 29 h 58"/>
                <a:gd name="T12" fmla="*/ 29 w 634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4" h="58">
                  <a:moveTo>
                    <a:pt x="29" y="58"/>
                  </a:moveTo>
                  <a:cubicBezTo>
                    <a:pt x="605" y="58"/>
                    <a:pt x="605" y="58"/>
                    <a:pt x="605" y="58"/>
                  </a:cubicBezTo>
                  <a:cubicBezTo>
                    <a:pt x="621" y="58"/>
                    <a:pt x="634" y="45"/>
                    <a:pt x="634" y="29"/>
                  </a:cubicBezTo>
                  <a:cubicBezTo>
                    <a:pt x="634" y="13"/>
                    <a:pt x="621" y="0"/>
                    <a:pt x="60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3" name="iŝļïḓé"/>
            <p:cNvSpPr/>
            <p:nvPr/>
          </p:nvSpPr>
          <p:spPr bwMode="auto">
            <a:xfrm>
              <a:off x="6972525" y="4034873"/>
              <a:ext cx="1024495" cy="148509"/>
            </a:xfrm>
            <a:custGeom>
              <a:avLst/>
              <a:gdLst>
                <a:gd name="T0" fmla="*/ 29 w 401"/>
                <a:gd name="T1" fmla="*/ 58 h 58"/>
                <a:gd name="T2" fmla="*/ 372 w 401"/>
                <a:gd name="T3" fmla="*/ 58 h 58"/>
                <a:gd name="T4" fmla="*/ 401 w 401"/>
                <a:gd name="T5" fmla="*/ 29 h 58"/>
                <a:gd name="T6" fmla="*/ 372 w 401"/>
                <a:gd name="T7" fmla="*/ 0 h 58"/>
                <a:gd name="T8" fmla="*/ 29 w 401"/>
                <a:gd name="T9" fmla="*/ 0 h 58"/>
                <a:gd name="T10" fmla="*/ 0 w 401"/>
                <a:gd name="T11" fmla="*/ 29 h 58"/>
                <a:gd name="T12" fmla="*/ 29 w 401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1" h="58">
                  <a:moveTo>
                    <a:pt x="29" y="58"/>
                  </a:moveTo>
                  <a:cubicBezTo>
                    <a:pt x="372" y="58"/>
                    <a:pt x="372" y="58"/>
                    <a:pt x="372" y="58"/>
                  </a:cubicBezTo>
                  <a:cubicBezTo>
                    <a:pt x="388" y="58"/>
                    <a:pt x="401" y="45"/>
                    <a:pt x="401" y="29"/>
                  </a:cubicBezTo>
                  <a:cubicBezTo>
                    <a:pt x="401" y="13"/>
                    <a:pt x="388" y="0"/>
                    <a:pt x="3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4" name="íŝľîďê"/>
            <p:cNvSpPr/>
            <p:nvPr/>
          </p:nvSpPr>
          <p:spPr bwMode="auto">
            <a:xfrm>
              <a:off x="4234798" y="2707980"/>
              <a:ext cx="143128" cy="756534"/>
            </a:xfrm>
            <a:custGeom>
              <a:avLst/>
              <a:gdLst>
                <a:gd name="T0" fmla="*/ 24 w 56"/>
                <a:gd name="T1" fmla="*/ 0 h 296"/>
                <a:gd name="T2" fmla="*/ 17 w 56"/>
                <a:gd name="T3" fmla="*/ 296 h 296"/>
                <a:gd name="T4" fmla="*/ 43 w 56"/>
                <a:gd name="T5" fmla="*/ 296 h 296"/>
                <a:gd name="T6" fmla="*/ 24 w 56"/>
                <a:gd name="T7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296">
                  <a:moveTo>
                    <a:pt x="24" y="0"/>
                  </a:moveTo>
                  <a:cubicBezTo>
                    <a:pt x="0" y="79"/>
                    <a:pt x="17" y="296"/>
                    <a:pt x="17" y="296"/>
                  </a:cubicBezTo>
                  <a:cubicBezTo>
                    <a:pt x="43" y="296"/>
                    <a:pt x="43" y="296"/>
                    <a:pt x="43" y="296"/>
                  </a:cubicBezTo>
                  <a:cubicBezTo>
                    <a:pt x="56" y="225"/>
                    <a:pt x="35" y="48"/>
                    <a:pt x="24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ïSľïḋé"/>
            <p:cNvSpPr/>
            <p:nvPr/>
          </p:nvSpPr>
          <p:spPr bwMode="auto">
            <a:xfrm>
              <a:off x="4174534" y="2813442"/>
              <a:ext cx="147433" cy="643538"/>
            </a:xfrm>
            <a:custGeom>
              <a:avLst/>
              <a:gdLst>
                <a:gd name="T0" fmla="*/ 38 w 58"/>
                <a:gd name="T1" fmla="*/ 252 h 252"/>
                <a:gd name="T2" fmla="*/ 58 w 58"/>
                <a:gd name="T3" fmla="*/ 252 h 252"/>
                <a:gd name="T4" fmla="*/ 7 w 58"/>
                <a:gd name="T5" fmla="*/ 0 h 252"/>
                <a:gd name="T6" fmla="*/ 38 w 58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252">
                  <a:moveTo>
                    <a:pt x="38" y="252"/>
                  </a:moveTo>
                  <a:cubicBezTo>
                    <a:pt x="58" y="252"/>
                    <a:pt x="58" y="252"/>
                    <a:pt x="58" y="252"/>
                  </a:cubicBezTo>
                  <a:cubicBezTo>
                    <a:pt x="58" y="252"/>
                    <a:pt x="33" y="62"/>
                    <a:pt x="7" y="0"/>
                  </a:cubicBezTo>
                  <a:cubicBezTo>
                    <a:pt x="0" y="83"/>
                    <a:pt x="38" y="252"/>
                    <a:pt x="38" y="252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6" name="íŝḷïdê"/>
            <p:cNvSpPr/>
            <p:nvPr/>
          </p:nvSpPr>
          <p:spPr bwMode="auto">
            <a:xfrm>
              <a:off x="4450029" y="2787615"/>
              <a:ext cx="212002" cy="674747"/>
            </a:xfrm>
            <a:custGeom>
              <a:avLst/>
              <a:gdLst>
                <a:gd name="T0" fmla="*/ 74 w 83"/>
                <a:gd name="T1" fmla="*/ 0 h 264"/>
                <a:gd name="T2" fmla="*/ 27 w 83"/>
                <a:gd name="T3" fmla="*/ 264 h 264"/>
                <a:gd name="T4" fmla="*/ 1 w 83"/>
                <a:gd name="T5" fmla="*/ 264 h 264"/>
                <a:gd name="T6" fmla="*/ 74 w 83"/>
                <a:gd name="T7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264">
                  <a:moveTo>
                    <a:pt x="74" y="0"/>
                  </a:moveTo>
                  <a:cubicBezTo>
                    <a:pt x="83" y="70"/>
                    <a:pt x="27" y="264"/>
                    <a:pt x="27" y="264"/>
                  </a:cubicBezTo>
                  <a:cubicBezTo>
                    <a:pt x="1" y="264"/>
                    <a:pt x="1" y="264"/>
                    <a:pt x="1" y="264"/>
                  </a:cubicBezTo>
                  <a:cubicBezTo>
                    <a:pt x="0" y="201"/>
                    <a:pt x="54" y="43"/>
                    <a:pt x="74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7" name="îś1íḋê"/>
            <p:cNvSpPr/>
            <p:nvPr/>
          </p:nvSpPr>
          <p:spPr bwMode="auto">
            <a:xfrm>
              <a:off x="4478008" y="2882316"/>
              <a:ext cx="245362" cy="572512"/>
            </a:xfrm>
            <a:custGeom>
              <a:avLst/>
              <a:gdLst>
                <a:gd name="T0" fmla="*/ 19 w 96"/>
                <a:gd name="T1" fmla="*/ 224 h 224"/>
                <a:gd name="T2" fmla="*/ 0 w 96"/>
                <a:gd name="T3" fmla="*/ 224 h 224"/>
                <a:gd name="T4" fmla="*/ 96 w 96"/>
                <a:gd name="T5" fmla="*/ 0 h 224"/>
                <a:gd name="T6" fmla="*/ 19 w 96"/>
                <a:gd name="T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224">
                  <a:moveTo>
                    <a:pt x="19" y="224"/>
                  </a:moveTo>
                  <a:cubicBezTo>
                    <a:pt x="0" y="224"/>
                    <a:pt x="0" y="224"/>
                    <a:pt x="0" y="224"/>
                  </a:cubicBezTo>
                  <a:cubicBezTo>
                    <a:pt x="0" y="224"/>
                    <a:pt x="59" y="55"/>
                    <a:pt x="96" y="0"/>
                  </a:cubicBezTo>
                  <a:cubicBezTo>
                    <a:pt x="88" y="73"/>
                    <a:pt x="19" y="224"/>
                    <a:pt x="19" y="224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ïṧľídê"/>
            <p:cNvSpPr/>
            <p:nvPr/>
          </p:nvSpPr>
          <p:spPr bwMode="auto">
            <a:xfrm>
              <a:off x="4347794" y="2739188"/>
              <a:ext cx="230296" cy="723173"/>
            </a:xfrm>
            <a:custGeom>
              <a:avLst/>
              <a:gdLst>
                <a:gd name="T0" fmla="*/ 73 w 90"/>
                <a:gd name="T1" fmla="*/ 0 h 283"/>
                <a:gd name="T2" fmla="*/ 38 w 90"/>
                <a:gd name="T3" fmla="*/ 283 h 283"/>
                <a:gd name="T4" fmla="*/ 6 w 90"/>
                <a:gd name="T5" fmla="*/ 283 h 283"/>
                <a:gd name="T6" fmla="*/ 73 w 90"/>
                <a:gd name="T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283">
                  <a:moveTo>
                    <a:pt x="73" y="0"/>
                  </a:moveTo>
                  <a:cubicBezTo>
                    <a:pt x="90" y="75"/>
                    <a:pt x="38" y="283"/>
                    <a:pt x="38" y="283"/>
                  </a:cubicBezTo>
                  <a:cubicBezTo>
                    <a:pt x="6" y="283"/>
                    <a:pt x="6" y="283"/>
                    <a:pt x="6" y="283"/>
                  </a:cubicBezTo>
                  <a:cubicBezTo>
                    <a:pt x="0" y="216"/>
                    <a:pt x="52" y="46"/>
                    <a:pt x="73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9" name="ísḷídè"/>
            <p:cNvSpPr/>
            <p:nvPr/>
          </p:nvSpPr>
          <p:spPr bwMode="auto">
            <a:xfrm>
              <a:off x="4337032" y="2813442"/>
              <a:ext cx="100082" cy="643538"/>
            </a:xfrm>
            <a:custGeom>
              <a:avLst/>
              <a:gdLst>
                <a:gd name="T0" fmla="*/ 20 w 39"/>
                <a:gd name="T1" fmla="*/ 252 h 252"/>
                <a:gd name="T2" fmla="*/ 0 w 39"/>
                <a:gd name="T3" fmla="*/ 252 h 252"/>
                <a:gd name="T4" fmla="*/ 23 w 39"/>
                <a:gd name="T5" fmla="*/ 0 h 252"/>
                <a:gd name="T6" fmla="*/ 20 w 39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52">
                  <a:moveTo>
                    <a:pt x="20" y="252"/>
                  </a:move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4" y="62"/>
                    <a:pt x="23" y="0"/>
                  </a:cubicBezTo>
                  <a:cubicBezTo>
                    <a:pt x="39" y="83"/>
                    <a:pt x="20" y="252"/>
                    <a:pt x="20" y="252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0" name="ïşḻíḓè"/>
            <p:cNvSpPr/>
            <p:nvPr/>
          </p:nvSpPr>
          <p:spPr bwMode="auto">
            <a:xfrm>
              <a:off x="4191752" y="3426848"/>
              <a:ext cx="416471" cy="370196"/>
            </a:xfrm>
            <a:custGeom>
              <a:avLst/>
              <a:gdLst>
                <a:gd name="T0" fmla="*/ 0 w 163"/>
                <a:gd name="T1" fmla="*/ 0 h 145"/>
                <a:gd name="T2" fmla="*/ 82 w 163"/>
                <a:gd name="T3" fmla="*/ 145 h 145"/>
                <a:gd name="T4" fmla="*/ 163 w 163"/>
                <a:gd name="T5" fmla="*/ 0 h 145"/>
                <a:gd name="T6" fmla="*/ 0 w 163"/>
                <a:gd name="T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" h="145">
                  <a:moveTo>
                    <a:pt x="0" y="0"/>
                  </a:moveTo>
                  <a:cubicBezTo>
                    <a:pt x="0" y="80"/>
                    <a:pt x="37" y="145"/>
                    <a:pt x="82" y="145"/>
                  </a:cubicBezTo>
                  <a:cubicBezTo>
                    <a:pt x="127" y="145"/>
                    <a:pt x="163" y="80"/>
                    <a:pt x="16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1" name="iṩ1iḑè"/>
            <p:cNvSpPr/>
            <p:nvPr/>
          </p:nvSpPr>
          <p:spPr bwMode="auto">
            <a:xfrm>
              <a:off x="5186115" y="1823384"/>
              <a:ext cx="2636569" cy="1631444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î$ļîdè"/>
            <p:cNvSpPr/>
            <p:nvPr/>
          </p:nvSpPr>
          <p:spPr bwMode="auto">
            <a:xfrm>
              <a:off x="5186115" y="1823384"/>
              <a:ext cx="2636569" cy="1631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3" name="îşľîḓe"/>
            <p:cNvSpPr/>
            <p:nvPr/>
          </p:nvSpPr>
          <p:spPr bwMode="auto">
            <a:xfrm>
              <a:off x="7822684" y="1823384"/>
              <a:ext cx="15066" cy="163144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4" name="íśḻîḍe"/>
            <p:cNvSpPr/>
            <p:nvPr/>
          </p:nvSpPr>
          <p:spPr bwMode="auto">
            <a:xfrm>
              <a:off x="5247456" y="1884724"/>
              <a:ext cx="2513888" cy="1508763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5" name="ïSḷíde"/>
            <p:cNvSpPr/>
            <p:nvPr/>
          </p:nvSpPr>
          <p:spPr bwMode="auto">
            <a:xfrm>
              <a:off x="5247456" y="1884724"/>
              <a:ext cx="2513888" cy="150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6" name="i$ļîḋê"/>
            <p:cNvSpPr/>
            <p:nvPr/>
          </p:nvSpPr>
          <p:spPr bwMode="auto">
            <a:xfrm>
              <a:off x="5660697" y="2146229"/>
              <a:ext cx="988983" cy="988983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7" name="ïŝliďê"/>
            <p:cNvSpPr/>
            <p:nvPr/>
          </p:nvSpPr>
          <p:spPr bwMode="auto">
            <a:xfrm>
              <a:off x="6353738" y="2140848"/>
              <a:ext cx="998668" cy="999744"/>
            </a:xfrm>
            <a:custGeom>
              <a:avLst/>
              <a:gdLst>
                <a:gd name="T0" fmla="*/ 196 w 391"/>
                <a:gd name="T1" fmla="*/ 391 h 391"/>
                <a:gd name="T2" fmla="*/ 0 w 391"/>
                <a:gd name="T3" fmla="*/ 195 h 391"/>
                <a:gd name="T4" fmla="*/ 196 w 391"/>
                <a:gd name="T5" fmla="*/ 0 h 391"/>
                <a:gd name="T6" fmla="*/ 391 w 391"/>
                <a:gd name="T7" fmla="*/ 195 h 391"/>
                <a:gd name="T8" fmla="*/ 196 w 391"/>
                <a:gd name="T9" fmla="*/ 391 h 391"/>
                <a:gd name="T10" fmla="*/ 196 w 391"/>
                <a:gd name="T11" fmla="*/ 4 h 391"/>
                <a:gd name="T12" fmla="*/ 4 w 391"/>
                <a:gd name="T13" fmla="*/ 195 h 391"/>
                <a:gd name="T14" fmla="*/ 196 w 391"/>
                <a:gd name="T15" fmla="*/ 387 h 391"/>
                <a:gd name="T16" fmla="*/ 387 w 391"/>
                <a:gd name="T17" fmla="*/ 195 h 391"/>
                <a:gd name="T18" fmla="*/ 196 w 391"/>
                <a:gd name="T19" fmla="*/ 4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1" h="391">
                  <a:moveTo>
                    <a:pt x="196" y="391"/>
                  </a:moveTo>
                  <a:cubicBezTo>
                    <a:pt x="88" y="391"/>
                    <a:pt x="0" y="303"/>
                    <a:pt x="0" y="195"/>
                  </a:cubicBezTo>
                  <a:cubicBezTo>
                    <a:pt x="0" y="87"/>
                    <a:pt x="88" y="0"/>
                    <a:pt x="196" y="0"/>
                  </a:cubicBezTo>
                  <a:cubicBezTo>
                    <a:pt x="304" y="0"/>
                    <a:pt x="391" y="87"/>
                    <a:pt x="391" y="195"/>
                  </a:cubicBezTo>
                  <a:cubicBezTo>
                    <a:pt x="391" y="303"/>
                    <a:pt x="304" y="391"/>
                    <a:pt x="196" y="391"/>
                  </a:cubicBezTo>
                  <a:moveTo>
                    <a:pt x="196" y="4"/>
                  </a:moveTo>
                  <a:cubicBezTo>
                    <a:pt x="90" y="4"/>
                    <a:pt x="4" y="90"/>
                    <a:pt x="4" y="195"/>
                  </a:cubicBezTo>
                  <a:cubicBezTo>
                    <a:pt x="4" y="301"/>
                    <a:pt x="90" y="387"/>
                    <a:pt x="196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90"/>
                    <a:pt x="301" y="4"/>
                    <a:pt x="196" y="4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8" name="íŝḻíḓe"/>
            <p:cNvSpPr/>
            <p:nvPr/>
          </p:nvSpPr>
          <p:spPr bwMode="auto">
            <a:xfrm>
              <a:off x="4113193" y="5103491"/>
              <a:ext cx="3965615" cy="229220"/>
            </a:xfrm>
            <a:prstGeom prst="ellipse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9" name="ïṡ1ïďè"/>
            <p:cNvSpPr/>
            <p:nvPr/>
          </p:nvSpPr>
          <p:spPr bwMode="auto">
            <a:xfrm>
              <a:off x="4370393" y="1977273"/>
              <a:ext cx="2892693" cy="2172748"/>
            </a:xfrm>
            <a:custGeom>
              <a:avLst/>
              <a:gdLst>
                <a:gd name="T0" fmla="*/ 1085 w 1132"/>
                <a:gd name="T1" fmla="*/ 850 h 850"/>
                <a:gd name="T2" fmla="*/ 77 w 1132"/>
                <a:gd name="T3" fmla="*/ 850 h 850"/>
                <a:gd name="T4" fmla="*/ 27 w 1132"/>
                <a:gd name="T5" fmla="*/ 802 h 850"/>
                <a:gd name="T6" fmla="*/ 1 w 1132"/>
                <a:gd name="T7" fmla="*/ 48 h 850"/>
                <a:gd name="T8" fmla="*/ 48 w 1132"/>
                <a:gd name="T9" fmla="*/ 0 h 850"/>
                <a:gd name="T10" fmla="*/ 1056 w 1132"/>
                <a:gd name="T11" fmla="*/ 0 h 850"/>
                <a:gd name="T12" fmla="*/ 1105 w 1132"/>
                <a:gd name="T13" fmla="*/ 48 h 850"/>
                <a:gd name="T14" fmla="*/ 1131 w 1132"/>
                <a:gd name="T15" fmla="*/ 802 h 850"/>
                <a:gd name="T16" fmla="*/ 1085 w 1132"/>
                <a:gd name="T17" fmla="*/ 85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2" h="850">
                  <a:moveTo>
                    <a:pt x="1085" y="850"/>
                  </a:moveTo>
                  <a:cubicBezTo>
                    <a:pt x="77" y="850"/>
                    <a:pt x="77" y="850"/>
                    <a:pt x="77" y="850"/>
                  </a:cubicBezTo>
                  <a:cubicBezTo>
                    <a:pt x="50" y="850"/>
                    <a:pt x="28" y="828"/>
                    <a:pt x="27" y="802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22"/>
                    <a:pt x="21" y="0"/>
                    <a:pt x="48" y="0"/>
                  </a:cubicBezTo>
                  <a:cubicBezTo>
                    <a:pt x="1056" y="0"/>
                    <a:pt x="1056" y="0"/>
                    <a:pt x="1056" y="0"/>
                  </a:cubicBezTo>
                  <a:cubicBezTo>
                    <a:pt x="1082" y="0"/>
                    <a:pt x="1104" y="22"/>
                    <a:pt x="1105" y="48"/>
                  </a:cubicBezTo>
                  <a:cubicBezTo>
                    <a:pt x="1131" y="802"/>
                    <a:pt x="1131" y="802"/>
                    <a:pt x="1131" y="802"/>
                  </a:cubicBezTo>
                  <a:cubicBezTo>
                    <a:pt x="1132" y="828"/>
                    <a:pt x="1111" y="850"/>
                    <a:pt x="1085" y="8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0" name="îṣ1ïḋè"/>
            <p:cNvSpPr/>
            <p:nvPr/>
          </p:nvSpPr>
          <p:spPr bwMode="auto">
            <a:xfrm>
              <a:off x="4340261" y="2334555"/>
              <a:ext cx="22599" cy="306703"/>
            </a:xfrm>
            <a:custGeom>
              <a:avLst/>
              <a:gdLst>
                <a:gd name="T0" fmla="*/ 12 w 21"/>
                <a:gd name="T1" fmla="*/ 285 h 285"/>
                <a:gd name="T2" fmla="*/ 21 w 21"/>
                <a:gd name="T3" fmla="*/ 285 h 285"/>
                <a:gd name="T4" fmla="*/ 19 w 21"/>
                <a:gd name="T5" fmla="*/ 228 h 285"/>
                <a:gd name="T6" fmla="*/ 9 w 21"/>
                <a:gd name="T7" fmla="*/ 228 h 285"/>
                <a:gd name="T8" fmla="*/ 12 w 21"/>
                <a:gd name="T9" fmla="*/ 285 h 285"/>
                <a:gd name="T10" fmla="*/ 7 w 21"/>
                <a:gd name="T11" fmla="*/ 176 h 285"/>
                <a:gd name="T12" fmla="*/ 16 w 21"/>
                <a:gd name="T13" fmla="*/ 176 h 285"/>
                <a:gd name="T14" fmla="*/ 9 w 21"/>
                <a:gd name="T15" fmla="*/ 0 h 285"/>
                <a:gd name="T16" fmla="*/ 0 w 21"/>
                <a:gd name="T17" fmla="*/ 0 h 285"/>
                <a:gd name="T18" fmla="*/ 7 w 21"/>
                <a:gd name="T19" fmla="*/ 17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85">
                  <a:moveTo>
                    <a:pt x="12" y="285"/>
                  </a:moveTo>
                  <a:lnTo>
                    <a:pt x="21" y="285"/>
                  </a:lnTo>
                  <a:lnTo>
                    <a:pt x="19" y="228"/>
                  </a:lnTo>
                  <a:lnTo>
                    <a:pt x="9" y="228"/>
                  </a:lnTo>
                  <a:lnTo>
                    <a:pt x="12" y="285"/>
                  </a:lnTo>
                  <a:close/>
                  <a:moveTo>
                    <a:pt x="7" y="176"/>
                  </a:moveTo>
                  <a:lnTo>
                    <a:pt x="16" y="176"/>
                  </a:lnTo>
                  <a:lnTo>
                    <a:pt x="9" y="0"/>
                  </a:lnTo>
                  <a:lnTo>
                    <a:pt x="0" y="0"/>
                  </a:lnTo>
                  <a:lnTo>
                    <a:pt x="7" y="176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1" name="îślíḑê"/>
            <p:cNvSpPr/>
            <p:nvPr/>
          </p:nvSpPr>
          <p:spPr bwMode="auto">
            <a:xfrm>
              <a:off x="4366089" y="1971893"/>
              <a:ext cx="2902378" cy="2182433"/>
            </a:xfrm>
            <a:custGeom>
              <a:avLst/>
              <a:gdLst>
                <a:gd name="T0" fmla="*/ 1087 w 1136"/>
                <a:gd name="T1" fmla="*/ 854 h 854"/>
                <a:gd name="T2" fmla="*/ 79 w 1136"/>
                <a:gd name="T3" fmla="*/ 854 h 854"/>
                <a:gd name="T4" fmla="*/ 27 w 1136"/>
                <a:gd name="T5" fmla="*/ 804 h 854"/>
                <a:gd name="T6" fmla="*/ 1 w 1136"/>
                <a:gd name="T7" fmla="*/ 50 h 854"/>
                <a:gd name="T8" fmla="*/ 50 w 1136"/>
                <a:gd name="T9" fmla="*/ 0 h 854"/>
                <a:gd name="T10" fmla="*/ 1058 w 1136"/>
                <a:gd name="T11" fmla="*/ 0 h 854"/>
                <a:gd name="T12" fmla="*/ 1109 w 1136"/>
                <a:gd name="T13" fmla="*/ 50 h 854"/>
                <a:gd name="T14" fmla="*/ 1135 w 1136"/>
                <a:gd name="T15" fmla="*/ 804 h 854"/>
                <a:gd name="T16" fmla="*/ 1087 w 1136"/>
                <a:gd name="T17" fmla="*/ 854 h 854"/>
                <a:gd name="T18" fmla="*/ 50 w 1136"/>
                <a:gd name="T19" fmla="*/ 4 h 854"/>
                <a:gd name="T20" fmla="*/ 5 w 1136"/>
                <a:gd name="T21" fmla="*/ 50 h 854"/>
                <a:gd name="T22" fmla="*/ 31 w 1136"/>
                <a:gd name="T23" fmla="*/ 804 h 854"/>
                <a:gd name="T24" fmla="*/ 79 w 1136"/>
                <a:gd name="T25" fmla="*/ 850 h 854"/>
                <a:gd name="T26" fmla="*/ 1087 w 1136"/>
                <a:gd name="T27" fmla="*/ 850 h 854"/>
                <a:gd name="T28" fmla="*/ 1131 w 1136"/>
                <a:gd name="T29" fmla="*/ 804 h 854"/>
                <a:gd name="T30" fmla="*/ 1105 w 1136"/>
                <a:gd name="T31" fmla="*/ 50 h 854"/>
                <a:gd name="T32" fmla="*/ 1058 w 1136"/>
                <a:gd name="T33" fmla="*/ 4 h 854"/>
                <a:gd name="T34" fmla="*/ 50 w 1136"/>
                <a:gd name="T35" fmla="*/ 4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6" h="854">
                  <a:moveTo>
                    <a:pt x="1087" y="854"/>
                  </a:moveTo>
                  <a:cubicBezTo>
                    <a:pt x="79" y="854"/>
                    <a:pt x="79" y="854"/>
                    <a:pt x="79" y="854"/>
                  </a:cubicBezTo>
                  <a:cubicBezTo>
                    <a:pt x="51" y="854"/>
                    <a:pt x="28" y="832"/>
                    <a:pt x="27" y="804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0" y="23"/>
                    <a:pt x="22" y="0"/>
                    <a:pt x="50" y="0"/>
                  </a:cubicBezTo>
                  <a:cubicBezTo>
                    <a:pt x="1058" y="0"/>
                    <a:pt x="1058" y="0"/>
                    <a:pt x="1058" y="0"/>
                  </a:cubicBezTo>
                  <a:cubicBezTo>
                    <a:pt x="1085" y="0"/>
                    <a:pt x="1108" y="23"/>
                    <a:pt x="1109" y="50"/>
                  </a:cubicBezTo>
                  <a:cubicBezTo>
                    <a:pt x="1135" y="804"/>
                    <a:pt x="1135" y="804"/>
                    <a:pt x="1135" y="804"/>
                  </a:cubicBezTo>
                  <a:cubicBezTo>
                    <a:pt x="1136" y="832"/>
                    <a:pt x="1115" y="854"/>
                    <a:pt x="1087" y="854"/>
                  </a:cubicBezTo>
                  <a:moveTo>
                    <a:pt x="50" y="4"/>
                  </a:moveTo>
                  <a:cubicBezTo>
                    <a:pt x="24" y="4"/>
                    <a:pt x="4" y="25"/>
                    <a:pt x="5" y="50"/>
                  </a:cubicBezTo>
                  <a:cubicBezTo>
                    <a:pt x="31" y="804"/>
                    <a:pt x="31" y="804"/>
                    <a:pt x="31" y="804"/>
                  </a:cubicBezTo>
                  <a:cubicBezTo>
                    <a:pt x="32" y="829"/>
                    <a:pt x="53" y="850"/>
                    <a:pt x="79" y="850"/>
                  </a:cubicBezTo>
                  <a:cubicBezTo>
                    <a:pt x="1087" y="850"/>
                    <a:pt x="1087" y="850"/>
                    <a:pt x="1087" y="850"/>
                  </a:cubicBezTo>
                  <a:cubicBezTo>
                    <a:pt x="1112" y="850"/>
                    <a:pt x="1132" y="829"/>
                    <a:pt x="1131" y="804"/>
                  </a:cubicBezTo>
                  <a:cubicBezTo>
                    <a:pt x="1105" y="50"/>
                    <a:pt x="1105" y="50"/>
                    <a:pt x="1105" y="50"/>
                  </a:cubicBezTo>
                  <a:cubicBezTo>
                    <a:pt x="1104" y="25"/>
                    <a:pt x="1083" y="4"/>
                    <a:pt x="1058" y="4"/>
                  </a:cubicBezTo>
                  <a:cubicBezTo>
                    <a:pt x="50" y="4"/>
                    <a:pt x="50" y="4"/>
                    <a:pt x="50" y="4"/>
                  </a:cubicBezTo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2" name="ïşḷîḓe"/>
            <p:cNvSpPr/>
            <p:nvPr/>
          </p:nvSpPr>
          <p:spPr bwMode="auto">
            <a:xfrm>
              <a:off x="5643479" y="2371144"/>
              <a:ext cx="725325" cy="1182690"/>
            </a:xfrm>
            <a:custGeom>
              <a:avLst/>
              <a:gdLst>
                <a:gd name="T0" fmla="*/ 138 w 284"/>
                <a:gd name="T1" fmla="*/ 0 h 463"/>
                <a:gd name="T2" fmla="*/ 0 w 284"/>
                <a:gd name="T3" fmla="*/ 442 h 463"/>
                <a:gd name="T4" fmla="*/ 101 w 284"/>
                <a:gd name="T5" fmla="*/ 462 h 463"/>
                <a:gd name="T6" fmla="*/ 120 w 284"/>
                <a:gd name="T7" fmla="*/ 452 h 463"/>
                <a:gd name="T8" fmla="*/ 202 w 284"/>
                <a:gd name="T9" fmla="*/ 346 h 463"/>
                <a:gd name="T10" fmla="*/ 268 w 284"/>
                <a:gd name="T11" fmla="*/ 228 h 463"/>
                <a:gd name="T12" fmla="*/ 138 w 284"/>
                <a:gd name="T13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463">
                  <a:moveTo>
                    <a:pt x="138" y="0"/>
                  </a:moveTo>
                  <a:cubicBezTo>
                    <a:pt x="0" y="442"/>
                    <a:pt x="0" y="442"/>
                    <a:pt x="0" y="442"/>
                  </a:cubicBezTo>
                  <a:cubicBezTo>
                    <a:pt x="101" y="462"/>
                    <a:pt x="101" y="462"/>
                    <a:pt x="101" y="462"/>
                  </a:cubicBezTo>
                  <a:cubicBezTo>
                    <a:pt x="109" y="463"/>
                    <a:pt x="117" y="459"/>
                    <a:pt x="120" y="452"/>
                  </a:cubicBezTo>
                  <a:cubicBezTo>
                    <a:pt x="140" y="411"/>
                    <a:pt x="168" y="375"/>
                    <a:pt x="202" y="346"/>
                  </a:cubicBezTo>
                  <a:cubicBezTo>
                    <a:pt x="236" y="317"/>
                    <a:pt x="260" y="276"/>
                    <a:pt x="268" y="228"/>
                  </a:cubicBezTo>
                  <a:cubicBezTo>
                    <a:pt x="284" y="131"/>
                    <a:pt x="227" y="37"/>
                    <a:pt x="138" y="0"/>
                  </a:cubicBezTo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ïṡľiḋé"/>
            <p:cNvSpPr/>
            <p:nvPr/>
          </p:nvSpPr>
          <p:spPr bwMode="auto">
            <a:xfrm>
              <a:off x="5556311" y="3557062"/>
              <a:ext cx="360511" cy="273342"/>
            </a:xfrm>
            <a:custGeom>
              <a:avLst/>
              <a:gdLst>
                <a:gd name="T0" fmla="*/ 86 w 141"/>
                <a:gd name="T1" fmla="*/ 103 h 107"/>
                <a:gd name="T2" fmla="*/ 137 w 141"/>
                <a:gd name="T3" fmla="*/ 67 h 107"/>
                <a:gd name="T4" fmla="*/ 100 w 141"/>
                <a:gd name="T5" fmla="*/ 15 h 107"/>
                <a:gd name="T6" fmla="*/ 27 w 141"/>
                <a:gd name="T7" fmla="*/ 0 h 107"/>
                <a:gd name="T8" fmla="*/ 0 w 141"/>
                <a:gd name="T9" fmla="*/ 86 h 107"/>
                <a:gd name="T10" fmla="*/ 86 w 141"/>
                <a:gd name="T11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1" h="107">
                  <a:moveTo>
                    <a:pt x="86" y="103"/>
                  </a:moveTo>
                  <a:cubicBezTo>
                    <a:pt x="110" y="107"/>
                    <a:pt x="133" y="91"/>
                    <a:pt x="137" y="67"/>
                  </a:cubicBezTo>
                  <a:cubicBezTo>
                    <a:pt x="141" y="43"/>
                    <a:pt x="124" y="19"/>
                    <a:pt x="100" y="1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86" y="103"/>
                    <a:pt x="86" y="103"/>
                    <a:pt x="86" y="103"/>
                  </a:cubicBezTo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4" name="iṥlîḍé"/>
            <p:cNvSpPr/>
            <p:nvPr/>
          </p:nvSpPr>
          <p:spPr bwMode="auto">
            <a:xfrm>
              <a:off x="5167821" y="2224788"/>
              <a:ext cx="825408" cy="1230040"/>
            </a:xfrm>
            <a:custGeom>
              <a:avLst/>
              <a:gdLst>
                <a:gd name="T0" fmla="*/ 250 w 323"/>
                <a:gd name="T1" fmla="*/ 0 h 481"/>
                <a:gd name="T2" fmla="*/ 230 w 323"/>
                <a:gd name="T3" fmla="*/ 3 h 481"/>
                <a:gd name="T4" fmla="*/ 76 w 323"/>
                <a:gd name="T5" fmla="*/ 336 h 481"/>
                <a:gd name="T6" fmla="*/ 112 w 323"/>
                <a:gd name="T7" fmla="*/ 433 h 481"/>
                <a:gd name="T8" fmla="*/ 144 w 323"/>
                <a:gd name="T9" fmla="*/ 481 h 481"/>
                <a:gd name="T10" fmla="*/ 274 w 323"/>
                <a:gd name="T11" fmla="*/ 111 h 481"/>
                <a:gd name="T12" fmla="*/ 278 w 323"/>
                <a:gd name="T13" fmla="*/ 100 h 481"/>
                <a:gd name="T14" fmla="*/ 279 w 323"/>
                <a:gd name="T15" fmla="*/ 6 h 481"/>
                <a:gd name="T16" fmla="*/ 250 w 323"/>
                <a:gd name="T17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3" h="481">
                  <a:moveTo>
                    <a:pt x="250" y="0"/>
                  </a:moveTo>
                  <a:cubicBezTo>
                    <a:pt x="244" y="0"/>
                    <a:pt x="237" y="1"/>
                    <a:pt x="230" y="3"/>
                  </a:cubicBezTo>
                  <a:cubicBezTo>
                    <a:pt x="4" y="62"/>
                    <a:pt x="0" y="157"/>
                    <a:pt x="76" y="336"/>
                  </a:cubicBezTo>
                  <a:cubicBezTo>
                    <a:pt x="90" y="367"/>
                    <a:pt x="102" y="400"/>
                    <a:pt x="112" y="433"/>
                  </a:cubicBezTo>
                  <a:cubicBezTo>
                    <a:pt x="122" y="467"/>
                    <a:pt x="133" y="481"/>
                    <a:pt x="144" y="481"/>
                  </a:cubicBezTo>
                  <a:cubicBezTo>
                    <a:pt x="191" y="481"/>
                    <a:pt x="244" y="231"/>
                    <a:pt x="274" y="111"/>
                  </a:cubicBezTo>
                  <a:cubicBezTo>
                    <a:pt x="275" y="107"/>
                    <a:pt x="276" y="104"/>
                    <a:pt x="278" y="100"/>
                  </a:cubicBezTo>
                  <a:cubicBezTo>
                    <a:pt x="292" y="62"/>
                    <a:pt x="323" y="24"/>
                    <a:pt x="279" y="6"/>
                  </a:cubicBezTo>
                  <a:cubicBezTo>
                    <a:pt x="270" y="2"/>
                    <a:pt x="260" y="0"/>
                    <a:pt x="250" y="0"/>
                  </a:cubicBezTo>
                </a:path>
              </a:pathLst>
            </a:custGeom>
            <a:solidFill>
              <a:srgbClr val="D9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5" name="i$lidé"/>
            <p:cNvSpPr/>
            <p:nvPr/>
          </p:nvSpPr>
          <p:spPr bwMode="auto">
            <a:xfrm>
              <a:off x="5333548" y="3508636"/>
              <a:ext cx="217382" cy="167879"/>
            </a:xfrm>
            <a:custGeom>
              <a:avLst/>
              <a:gdLst>
                <a:gd name="T0" fmla="*/ 58 w 85"/>
                <a:gd name="T1" fmla="*/ 0 h 66"/>
                <a:gd name="T2" fmla="*/ 34 w 85"/>
                <a:gd name="T3" fmla="*/ 8 h 66"/>
                <a:gd name="T4" fmla="*/ 17 w 85"/>
                <a:gd name="T5" fmla="*/ 21 h 66"/>
                <a:gd name="T6" fmla="*/ 46 w 85"/>
                <a:gd name="T7" fmla="*/ 64 h 66"/>
                <a:gd name="T8" fmla="*/ 56 w 85"/>
                <a:gd name="T9" fmla="*/ 66 h 66"/>
                <a:gd name="T10" fmla="*/ 82 w 85"/>
                <a:gd name="T11" fmla="*/ 35 h 66"/>
                <a:gd name="T12" fmla="*/ 58 w 85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66">
                  <a:moveTo>
                    <a:pt x="58" y="0"/>
                  </a:moveTo>
                  <a:cubicBezTo>
                    <a:pt x="52" y="0"/>
                    <a:pt x="44" y="2"/>
                    <a:pt x="34" y="8"/>
                  </a:cubicBezTo>
                  <a:cubicBezTo>
                    <a:pt x="28" y="11"/>
                    <a:pt x="22" y="16"/>
                    <a:pt x="17" y="21"/>
                  </a:cubicBezTo>
                  <a:cubicBezTo>
                    <a:pt x="0" y="43"/>
                    <a:pt x="22" y="56"/>
                    <a:pt x="46" y="64"/>
                  </a:cubicBezTo>
                  <a:cubicBezTo>
                    <a:pt x="50" y="66"/>
                    <a:pt x="53" y="66"/>
                    <a:pt x="56" y="66"/>
                  </a:cubicBezTo>
                  <a:cubicBezTo>
                    <a:pt x="72" y="66"/>
                    <a:pt x="85" y="52"/>
                    <a:pt x="82" y="35"/>
                  </a:cubicBezTo>
                  <a:cubicBezTo>
                    <a:pt x="78" y="12"/>
                    <a:pt x="72" y="0"/>
                    <a:pt x="58" y="0"/>
                  </a:cubicBezTo>
                </a:path>
              </a:pathLst>
            </a:custGeom>
            <a:solidFill>
              <a:srgbClr val="D9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îšľîḑé"/>
            <p:cNvSpPr/>
            <p:nvPr/>
          </p:nvSpPr>
          <p:spPr bwMode="auto">
            <a:xfrm>
              <a:off x="5796292" y="3304167"/>
              <a:ext cx="685508" cy="671518"/>
            </a:xfrm>
            <a:custGeom>
              <a:avLst/>
              <a:gdLst>
                <a:gd name="T0" fmla="*/ 121 w 268"/>
                <a:gd name="T1" fmla="*/ 0 h 263"/>
                <a:gd name="T2" fmla="*/ 60 w 268"/>
                <a:gd name="T3" fmla="*/ 87 h 263"/>
                <a:gd name="T4" fmla="*/ 45 w 268"/>
                <a:gd name="T5" fmla="*/ 97 h 263"/>
                <a:gd name="T6" fmla="*/ 41 w 268"/>
                <a:gd name="T7" fmla="*/ 97 h 263"/>
                <a:gd name="T8" fmla="*/ 0 w 268"/>
                <a:gd name="T9" fmla="*/ 89 h 263"/>
                <a:gd name="T10" fmla="*/ 1 w 268"/>
                <a:gd name="T11" fmla="*/ 113 h 263"/>
                <a:gd name="T12" fmla="*/ 6 w 268"/>
                <a:gd name="T13" fmla="*/ 114 h 263"/>
                <a:gd name="T14" fmla="*/ 43 w 268"/>
                <a:gd name="T15" fmla="*/ 166 h 263"/>
                <a:gd name="T16" fmla="*/ 20 w 268"/>
                <a:gd name="T17" fmla="*/ 198 h 263"/>
                <a:gd name="T18" fmla="*/ 28 w 268"/>
                <a:gd name="T19" fmla="*/ 214 h 263"/>
                <a:gd name="T20" fmla="*/ 95 w 268"/>
                <a:gd name="T21" fmla="*/ 263 h 263"/>
                <a:gd name="T22" fmla="*/ 217 w 268"/>
                <a:gd name="T23" fmla="*/ 180 h 263"/>
                <a:gd name="T24" fmla="*/ 163 w 268"/>
                <a:gd name="T25" fmla="*/ 10 h 263"/>
                <a:gd name="T26" fmla="*/ 121 w 268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8" h="263">
                  <a:moveTo>
                    <a:pt x="121" y="0"/>
                  </a:moveTo>
                  <a:cubicBezTo>
                    <a:pt x="96" y="25"/>
                    <a:pt x="76" y="55"/>
                    <a:pt x="60" y="87"/>
                  </a:cubicBezTo>
                  <a:cubicBezTo>
                    <a:pt x="57" y="93"/>
                    <a:pt x="51" y="97"/>
                    <a:pt x="45" y="97"/>
                  </a:cubicBezTo>
                  <a:cubicBezTo>
                    <a:pt x="43" y="97"/>
                    <a:pt x="42" y="97"/>
                    <a:pt x="41" y="97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6"/>
                    <a:pt x="0" y="104"/>
                    <a:pt x="1" y="113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30" y="118"/>
                    <a:pt x="47" y="142"/>
                    <a:pt x="43" y="166"/>
                  </a:cubicBezTo>
                  <a:cubicBezTo>
                    <a:pt x="41" y="180"/>
                    <a:pt x="32" y="192"/>
                    <a:pt x="20" y="198"/>
                  </a:cubicBezTo>
                  <a:cubicBezTo>
                    <a:pt x="23" y="203"/>
                    <a:pt x="25" y="209"/>
                    <a:pt x="28" y="214"/>
                  </a:cubicBezTo>
                  <a:cubicBezTo>
                    <a:pt x="48" y="249"/>
                    <a:pt x="71" y="263"/>
                    <a:pt x="95" y="263"/>
                  </a:cubicBezTo>
                  <a:cubicBezTo>
                    <a:pt x="135" y="263"/>
                    <a:pt x="178" y="224"/>
                    <a:pt x="217" y="180"/>
                  </a:cubicBezTo>
                  <a:cubicBezTo>
                    <a:pt x="268" y="123"/>
                    <a:pt x="239" y="30"/>
                    <a:pt x="163" y="10"/>
                  </a:cubicBezTo>
                  <a:cubicBezTo>
                    <a:pt x="148" y="6"/>
                    <a:pt x="134" y="2"/>
                    <a:pt x="121" y="0"/>
                  </a:cubicBezTo>
                </a:path>
              </a:pathLst>
            </a:custGeom>
            <a:solidFill>
              <a:srgbClr val="D9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7" name="îš1iḍê"/>
            <p:cNvSpPr/>
            <p:nvPr/>
          </p:nvSpPr>
          <p:spPr bwMode="auto">
            <a:xfrm>
              <a:off x="5796292" y="3293406"/>
              <a:ext cx="309931" cy="258276"/>
            </a:xfrm>
            <a:custGeom>
              <a:avLst/>
              <a:gdLst>
                <a:gd name="T0" fmla="*/ 80 w 121"/>
                <a:gd name="T1" fmla="*/ 0 h 101"/>
                <a:gd name="T2" fmla="*/ 0 w 121"/>
                <a:gd name="T3" fmla="*/ 93 h 101"/>
                <a:gd name="T4" fmla="*/ 41 w 121"/>
                <a:gd name="T5" fmla="*/ 101 h 101"/>
                <a:gd name="T6" fmla="*/ 45 w 121"/>
                <a:gd name="T7" fmla="*/ 101 h 101"/>
                <a:gd name="T8" fmla="*/ 60 w 121"/>
                <a:gd name="T9" fmla="*/ 91 h 101"/>
                <a:gd name="T10" fmla="*/ 121 w 121"/>
                <a:gd name="T11" fmla="*/ 4 h 101"/>
                <a:gd name="T12" fmla="*/ 80 w 121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01">
                  <a:moveTo>
                    <a:pt x="80" y="0"/>
                  </a:moveTo>
                  <a:cubicBezTo>
                    <a:pt x="26" y="0"/>
                    <a:pt x="0" y="27"/>
                    <a:pt x="0" y="93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2" y="101"/>
                    <a:pt x="43" y="101"/>
                    <a:pt x="45" y="101"/>
                  </a:cubicBezTo>
                  <a:cubicBezTo>
                    <a:pt x="51" y="101"/>
                    <a:pt x="57" y="97"/>
                    <a:pt x="60" y="91"/>
                  </a:cubicBezTo>
                  <a:cubicBezTo>
                    <a:pt x="76" y="59"/>
                    <a:pt x="96" y="29"/>
                    <a:pt x="121" y="4"/>
                  </a:cubicBezTo>
                  <a:cubicBezTo>
                    <a:pt x="106" y="1"/>
                    <a:pt x="92" y="0"/>
                    <a:pt x="80" y="0"/>
                  </a:cubicBezTo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8" name="íśḷiďé"/>
            <p:cNvSpPr/>
            <p:nvPr/>
          </p:nvSpPr>
          <p:spPr bwMode="auto">
            <a:xfrm>
              <a:off x="5799521" y="3592575"/>
              <a:ext cx="117301" cy="217382"/>
            </a:xfrm>
            <a:custGeom>
              <a:avLst/>
              <a:gdLst>
                <a:gd name="T0" fmla="*/ 0 w 46"/>
                <a:gd name="T1" fmla="*/ 0 h 85"/>
                <a:gd name="T2" fmla="*/ 2 w 46"/>
                <a:gd name="T3" fmla="*/ 20 h 85"/>
                <a:gd name="T4" fmla="*/ 19 w 46"/>
                <a:gd name="T5" fmla="*/ 85 h 85"/>
                <a:gd name="T6" fmla="*/ 42 w 46"/>
                <a:gd name="T7" fmla="*/ 53 h 85"/>
                <a:gd name="T8" fmla="*/ 5 w 46"/>
                <a:gd name="T9" fmla="*/ 1 h 85"/>
                <a:gd name="T10" fmla="*/ 0 w 46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85">
                  <a:moveTo>
                    <a:pt x="0" y="0"/>
                  </a:moveTo>
                  <a:cubicBezTo>
                    <a:pt x="0" y="6"/>
                    <a:pt x="1" y="13"/>
                    <a:pt x="2" y="20"/>
                  </a:cubicBezTo>
                  <a:cubicBezTo>
                    <a:pt x="5" y="42"/>
                    <a:pt x="10" y="64"/>
                    <a:pt x="19" y="85"/>
                  </a:cubicBezTo>
                  <a:cubicBezTo>
                    <a:pt x="31" y="79"/>
                    <a:pt x="40" y="67"/>
                    <a:pt x="42" y="53"/>
                  </a:cubicBezTo>
                  <a:cubicBezTo>
                    <a:pt x="46" y="29"/>
                    <a:pt x="29" y="5"/>
                    <a:pt x="5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9" name="iṩlíḓé"/>
            <p:cNvSpPr/>
            <p:nvPr/>
          </p:nvSpPr>
          <p:spPr bwMode="auto">
            <a:xfrm>
              <a:off x="4764264" y="2263529"/>
              <a:ext cx="418623" cy="327150"/>
            </a:xfrm>
            <a:custGeom>
              <a:avLst/>
              <a:gdLst>
                <a:gd name="T0" fmla="*/ 57 w 164"/>
                <a:gd name="T1" fmla="*/ 0 h 128"/>
                <a:gd name="T2" fmla="*/ 7 w 164"/>
                <a:gd name="T3" fmla="*/ 61 h 128"/>
                <a:gd name="T4" fmla="*/ 55 w 164"/>
                <a:gd name="T5" fmla="*/ 128 h 128"/>
                <a:gd name="T6" fmla="*/ 101 w 164"/>
                <a:gd name="T7" fmla="*/ 111 h 128"/>
                <a:gd name="T8" fmla="*/ 133 w 164"/>
                <a:gd name="T9" fmla="*/ 84 h 128"/>
                <a:gd name="T10" fmla="*/ 74 w 164"/>
                <a:gd name="T11" fmla="*/ 3 h 128"/>
                <a:gd name="T12" fmla="*/ 57 w 164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28">
                  <a:moveTo>
                    <a:pt x="57" y="0"/>
                  </a:moveTo>
                  <a:cubicBezTo>
                    <a:pt x="26" y="0"/>
                    <a:pt x="0" y="28"/>
                    <a:pt x="7" y="61"/>
                  </a:cubicBezTo>
                  <a:cubicBezTo>
                    <a:pt x="16" y="105"/>
                    <a:pt x="29" y="128"/>
                    <a:pt x="55" y="128"/>
                  </a:cubicBezTo>
                  <a:cubicBezTo>
                    <a:pt x="67" y="128"/>
                    <a:pt x="82" y="123"/>
                    <a:pt x="101" y="111"/>
                  </a:cubicBezTo>
                  <a:cubicBezTo>
                    <a:pt x="113" y="104"/>
                    <a:pt x="124" y="95"/>
                    <a:pt x="133" y="84"/>
                  </a:cubicBezTo>
                  <a:cubicBezTo>
                    <a:pt x="164" y="41"/>
                    <a:pt x="121" y="18"/>
                    <a:pt x="74" y="3"/>
                  </a:cubicBezTo>
                  <a:cubicBezTo>
                    <a:pt x="68" y="1"/>
                    <a:pt x="62" y="0"/>
                    <a:pt x="57" y="0"/>
                  </a:cubicBezTo>
                </a:path>
              </a:pathLst>
            </a:custGeom>
            <a:solidFill>
              <a:srgbClr val="D9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0" name="išḻîḍè"/>
            <p:cNvSpPr/>
            <p:nvPr/>
          </p:nvSpPr>
          <p:spPr bwMode="auto">
            <a:xfrm>
              <a:off x="6703488" y="3367660"/>
              <a:ext cx="181870" cy="173261"/>
            </a:xfrm>
            <a:custGeom>
              <a:avLst/>
              <a:gdLst>
                <a:gd name="T0" fmla="*/ 41 w 71"/>
                <a:gd name="T1" fmla="*/ 64 h 68"/>
                <a:gd name="T2" fmla="*/ 24 w 71"/>
                <a:gd name="T3" fmla="*/ 55 h 68"/>
                <a:gd name="T4" fmla="*/ 10 w 71"/>
                <a:gd name="T5" fmla="*/ 34 h 68"/>
                <a:gd name="T6" fmla="*/ 19 w 71"/>
                <a:gd name="T7" fmla="*/ 7 h 68"/>
                <a:gd name="T8" fmla="*/ 37 w 71"/>
                <a:gd name="T9" fmla="*/ 4 h 68"/>
                <a:gd name="T10" fmla="*/ 59 w 71"/>
                <a:gd name="T11" fmla="*/ 10 h 68"/>
                <a:gd name="T12" fmla="*/ 64 w 71"/>
                <a:gd name="T13" fmla="*/ 32 h 68"/>
                <a:gd name="T14" fmla="*/ 63 w 71"/>
                <a:gd name="T15" fmla="*/ 34 h 68"/>
                <a:gd name="T16" fmla="*/ 54 w 71"/>
                <a:gd name="T17" fmla="*/ 57 h 68"/>
                <a:gd name="T18" fmla="*/ 42 w 71"/>
                <a:gd name="T19" fmla="*/ 64 h 68"/>
                <a:gd name="T20" fmla="*/ 41 w 71"/>
                <a:gd name="T21" fmla="*/ 64 h 68"/>
                <a:gd name="T22" fmla="*/ 37 w 71"/>
                <a:gd name="T23" fmla="*/ 0 h 68"/>
                <a:gd name="T24" fmla="*/ 17 w 71"/>
                <a:gd name="T25" fmla="*/ 4 h 68"/>
                <a:gd name="T26" fmla="*/ 6 w 71"/>
                <a:gd name="T27" fmla="*/ 36 h 68"/>
                <a:gd name="T28" fmla="*/ 21 w 71"/>
                <a:gd name="T29" fmla="*/ 58 h 68"/>
                <a:gd name="T30" fmla="*/ 41 w 71"/>
                <a:gd name="T31" fmla="*/ 68 h 68"/>
                <a:gd name="T32" fmla="*/ 43 w 71"/>
                <a:gd name="T33" fmla="*/ 68 h 68"/>
                <a:gd name="T34" fmla="*/ 57 w 71"/>
                <a:gd name="T35" fmla="*/ 59 h 68"/>
                <a:gd name="T36" fmla="*/ 67 w 71"/>
                <a:gd name="T37" fmla="*/ 35 h 68"/>
                <a:gd name="T38" fmla="*/ 67 w 71"/>
                <a:gd name="T39" fmla="*/ 33 h 68"/>
                <a:gd name="T40" fmla="*/ 67 w 71"/>
                <a:gd name="T41" fmla="*/ 33 h 68"/>
                <a:gd name="T42" fmla="*/ 61 w 71"/>
                <a:gd name="T43" fmla="*/ 8 h 68"/>
                <a:gd name="T44" fmla="*/ 37 w 71"/>
                <a:gd name="T4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68">
                  <a:moveTo>
                    <a:pt x="41" y="64"/>
                  </a:moveTo>
                  <a:cubicBezTo>
                    <a:pt x="34" y="64"/>
                    <a:pt x="28" y="59"/>
                    <a:pt x="24" y="55"/>
                  </a:cubicBezTo>
                  <a:cubicBezTo>
                    <a:pt x="18" y="49"/>
                    <a:pt x="13" y="42"/>
                    <a:pt x="10" y="34"/>
                  </a:cubicBezTo>
                  <a:cubicBezTo>
                    <a:pt x="5" y="22"/>
                    <a:pt x="8" y="12"/>
                    <a:pt x="19" y="7"/>
                  </a:cubicBezTo>
                  <a:cubicBezTo>
                    <a:pt x="24" y="5"/>
                    <a:pt x="30" y="4"/>
                    <a:pt x="37" y="4"/>
                  </a:cubicBezTo>
                  <a:cubicBezTo>
                    <a:pt x="45" y="4"/>
                    <a:pt x="53" y="6"/>
                    <a:pt x="59" y="10"/>
                  </a:cubicBezTo>
                  <a:cubicBezTo>
                    <a:pt x="64" y="15"/>
                    <a:pt x="66" y="23"/>
                    <a:pt x="64" y="32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1" y="42"/>
                    <a:pt x="59" y="50"/>
                    <a:pt x="54" y="57"/>
                  </a:cubicBezTo>
                  <a:cubicBezTo>
                    <a:pt x="51" y="61"/>
                    <a:pt x="47" y="64"/>
                    <a:pt x="42" y="64"/>
                  </a:cubicBezTo>
                  <a:cubicBezTo>
                    <a:pt x="42" y="64"/>
                    <a:pt x="41" y="64"/>
                    <a:pt x="41" y="64"/>
                  </a:cubicBezTo>
                  <a:moveTo>
                    <a:pt x="37" y="0"/>
                  </a:moveTo>
                  <a:cubicBezTo>
                    <a:pt x="30" y="0"/>
                    <a:pt x="23" y="1"/>
                    <a:pt x="17" y="4"/>
                  </a:cubicBezTo>
                  <a:cubicBezTo>
                    <a:pt x="4" y="9"/>
                    <a:pt x="0" y="22"/>
                    <a:pt x="6" y="36"/>
                  </a:cubicBezTo>
                  <a:cubicBezTo>
                    <a:pt x="10" y="44"/>
                    <a:pt x="15" y="51"/>
                    <a:pt x="21" y="58"/>
                  </a:cubicBezTo>
                  <a:cubicBezTo>
                    <a:pt x="26" y="63"/>
                    <a:pt x="33" y="68"/>
                    <a:pt x="41" y="68"/>
                  </a:cubicBezTo>
                  <a:cubicBezTo>
                    <a:pt x="42" y="68"/>
                    <a:pt x="42" y="68"/>
                    <a:pt x="43" y="68"/>
                  </a:cubicBezTo>
                  <a:cubicBezTo>
                    <a:pt x="48" y="68"/>
                    <a:pt x="53" y="64"/>
                    <a:pt x="57" y="59"/>
                  </a:cubicBezTo>
                  <a:cubicBezTo>
                    <a:pt x="62" y="52"/>
                    <a:pt x="65" y="43"/>
                    <a:pt x="67" y="35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71" y="19"/>
                    <a:pt x="66" y="12"/>
                    <a:pt x="61" y="8"/>
                  </a:cubicBezTo>
                  <a:cubicBezTo>
                    <a:pt x="55" y="2"/>
                    <a:pt x="46" y="0"/>
                    <a:pt x="37" y="0"/>
                  </a:cubicBezTo>
                </a:path>
              </a:pathLst>
            </a:custGeom>
            <a:solidFill>
              <a:srgbClr val="D9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1" name="îŝḻidê"/>
            <p:cNvSpPr/>
            <p:nvPr/>
          </p:nvSpPr>
          <p:spPr bwMode="auto">
            <a:xfrm>
              <a:off x="5254989" y="2228017"/>
              <a:ext cx="732859" cy="1223583"/>
            </a:xfrm>
            <a:custGeom>
              <a:avLst/>
              <a:gdLst>
                <a:gd name="T0" fmla="*/ 147 w 287"/>
                <a:gd name="T1" fmla="*/ 479 h 479"/>
                <a:gd name="T2" fmla="*/ 93 w 287"/>
                <a:gd name="T3" fmla="*/ 468 h 479"/>
                <a:gd name="T4" fmla="*/ 76 w 287"/>
                <a:gd name="T5" fmla="*/ 450 h 479"/>
                <a:gd name="T6" fmla="*/ 32 w 287"/>
                <a:gd name="T7" fmla="*/ 318 h 479"/>
                <a:gd name="T8" fmla="*/ 10 w 287"/>
                <a:gd name="T9" fmla="*/ 172 h 479"/>
                <a:gd name="T10" fmla="*/ 242 w 287"/>
                <a:gd name="T11" fmla="*/ 20 h 479"/>
                <a:gd name="T12" fmla="*/ 285 w 287"/>
                <a:gd name="T13" fmla="*/ 32 h 479"/>
                <a:gd name="T14" fmla="*/ 287 w 287"/>
                <a:gd name="T15" fmla="*/ 33 h 479"/>
                <a:gd name="T16" fmla="*/ 287 w 287"/>
                <a:gd name="T17" fmla="*/ 35 h 479"/>
                <a:gd name="T18" fmla="*/ 147 w 287"/>
                <a:gd name="T19" fmla="*/ 479 h 479"/>
                <a:gd name="T20" fmla="*/ 204 w 287"/>
                <a:gd name="T21" fmla="*/ 21 h 479"/>
                <a:gd name="T22" fmla="*/ 15 w 287"/>
                <a:gd name="T23" fmla="*/ 173 h 479"/>
                <a:gd name="T24" fmla="*/ 36 w 287"/>
                <a:gd name="T25" fmla="*/ 316 h 479"/>
                <a:gd name="T26" fmla="*/ 81 w 287"/>
                <a:gd name="T27" fmla="*/ 450 h 479"/>
                <a:gd name="T28" fmla="*/ 94 w 287"/>
                <a:gd name="T29" fmla="*/ 464 h 479"/>
                <a:gd name="T30" fmla="*/ 144 w 287"/>
                <a:gd name="T31" fmla="*/ 474 h 479"/>
                <a:gd name="T32" fmla="*/ 282 w 287"/>
                <a:gd name="T33" fmla="*/ 36 h 479"/>
                <a:gd name="T34" fmla="*/ 242 w 287"/>
                <a:gd name="T35" fmla="*/ 24 h 479"/>
                <a:gd name="T36" fmla="*/ 204 w 287"/>
                <a:gd name="T37" fmla="*/ 21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7" h="479">
                  <a:moveTo>
                    <a:pt x="147" y="479"/>
                  </a:moveTo>
                  <a:cubicBezTo>
                    <a:pt x="93" y="468"/>
                    <a:pt x="93" y="468"/>
                    <a:pt x="93" y="468"/>
                  </a:cubicBezTo>
                  <a:cubicBezTo>
                    <a:pt x="84" y="466"/>
                    <a:pt x="78" y="459"/>
                    <a:pt x="76" y="450"/>
                  </a:cubicBezTo>
                  <a:cubicBezTo>
                    <a:pt x="71" y="405"/>
                    <a:pt x="56" y="361"/>
                    <a:pt x="32" y="318"/>
                  </a:cubicBezTo>
                  <a:cubicBezTo>
                    <a:pt x="7" y="273"/>
                    <a:pt x="0" y="221"/>
                    <a:pt x="10" y="172"/>
                  </a:cubicBezTo>
                  <a:cubicBezTo>
                    <a:pt x="34" y="65"/>
                    <a:pt x="133" y="0"/>
                    <a:pt x="242" y="20"/>
                  </a:cubicBezTo>
                  <a:cubicBezTo>
                    <a:pt x="257" y="22"/>
                    <a:pt x="271" y="27"/>
                    <a:pt x="285" y="32"/>
                  </a:cubicBezTo>
                  <a:cubicBezTo>
                    <a:pt x="287" y="33"/>
                    <a:pt x="287" y="33"/>
                    <a:pt x="287" y="33"/>
                  </a:cubicBezTo>
                  <a:cubicBezTo>
                    <a:pt x="287" y="35"/>
                    <a:pt x="287" y="35"/>
                    <a:pt x="287" y="35"/>
                  </a:cubicBezTo>
                  <a:lnTo>
                    <a:pt x="147" y="479"/>
                  </a:lnTo>
                  <a:close/>
                  <a:moveTo>
                    <a:pt x="204" y="21"/>
                  </a:moveTo>
                  <a:cubicBezTo>
                    <a:pt x="113" y="21"/>
                    <a:pt x="35" y="81"/>
                    <a:pt x="15" y="173"/>
                  </a:cubicBezTo>
                  <a:cubicBezTo>
                    <a:pt x="4" y="221"/>
                    <a:pt x="12" y="272"/>
                    <a:pt x="36" y="316"/>
                  </a:cubicBezTo>
                  <a:cubicBezTo>
                    <a:pt x="60" y="359"/>
                    <a:pt x="75" y="404"/>
                    <a:pt x="81" y="450"/>
                  </a:cubicBezTo>
                  <a:cubicBezTo>
                    <a:pt x="82" y="457"/>
                    <a:pt x="87" y="462"/>
                    <a:pt x="94" y="464"/>
                  </a:cubicBezTo>
                  <a:cubicBezTo>
                    <a:pt x="144" y="474"/>
                    <a:pt x="144" y="474"/>
                    <a:pt x="144" y="474"/>
                  </a:cubicBezTo>
                  <a:cubicBezTo>
                    <a:pt x="282" y="36"/>
                    <a:pt x="282" y="36"/>
                    <a:pt x="282" y="36"/>
                  </a:cubicBezTo>
                  <a:cubicBezTo>
                    <a:pt x="269" y="30"/>
                    <a:pt x="255" y="27"/>
                    <a:pt x="242" y="24"/>
                  </a:cubicBezTo>
                  <a:cubicBezTo>
                    <a:pt x="229" y="22"/>
                    <a:pt x="216" y="21"/>
                    <a:pt x="204" y="2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îsḻïḋè"/>
            <p:cNvSpPr/>
            <p:nvPr/>
          </p:nvSpPr>
          <p:spPr bwMode="auto">
            <a:xfrm>
              <a:off x="5993228" y="2094574"/>
              <a:ext cx="61341" cy="171108"/>
            </a:xfrm>
            <a:custGeom>
              <a:avLst/>
              <a:gdLst>
                <a:gd name="T0" fmla="*/ 10 w 57"/>
                <a:gd name="T1" fmla="*/ 159 h 159"/>
                <a:gd name="T2" fmla="*/ 0 w 57"/>
                <a:gd name="T3" fmla="*/ 157 h 159"/>
                <a:gd name="T4" fmla="*/ 48 w 57"/>
                <a:gd name="T5" fmla="*/ 0 h 159"/>
                <a:gd name="T6" fmla="*/ 57 w 57"/>
                <a:gd name="T7" fmla="*/ 5 h 159"/>
                <a:gd name="T8" fmla="*/ 10 w 57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59">
                  <a:moveTo>
                    <a:pt x="10" y="159"/>
                  </a:moveTo>
                  <a:lnTo>
                    <a:pt x="0" y="157"/>
                  </a:lnTo>
                  <a:lnTo>
                    <a:pt x="48" y="0"/>
                  </a:lnTo>
                  <a:lnTo>
                    <a:pt x="57" y="5"/>
                  </a:lnTo>
                  <a:lnTo>
                    <a:pt x="10" y="159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3" name="îS1íḍe"/>
            <p:cNvSpPr/>
            <p:nvPr/>
          </p:nvSpPr>
          <p:spPr bwMode="auto">
            <a:xfrm>
              <a:off x="6041655" y="2263529"/>
              <a:ext cx="40894" cy="30132"/>
            </a:xfrm>
            <a:custGeom>
              <a:avLst/>
              <a:gdLst>
                <a:gd name="T0" fmla="*/ 5 w 38"/>
                <a:gd name="T1" fmla="*/ 28 h 28"/>
                <a:gd name="T2" fmla="*/ 0 w 38"/>
                <a:gd name="T3" fmla="*/ 19 h 28"/>
                <a:gd name="T4" fmla="*/ 33 w 38"/>
                <a:gd name="T5" fmla="*/ 0 h 28"/>
                <a:gd name="T6" fmla="*/ 38 w 38"/>
                <a:gd name="T7" fmla="*/ 9 h 28"/>
                <a:gd name="T8" fmla="*/ 5 w 38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8">
                  <a:moveTo>
                    <a:pt x="5" y="28"/>
                  </a:moveTo>
                  <a:lnTo>
                    <a:pt x="0" y="19"/>
                  </a:lnTo>
                  <a:lnTo>
                    <a:pt x="33" y="0"/>
                  </a:lnTo>
                  <a:lnTo>
                    <a:pt x="38" y="9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4" name="ïSlïdé"/>
            <p:cNvSpPr/>
            <p:nvPr/>
          </p:nvSpPr>
          <p:spPr bwMode="auto">
            <a:xfrm>
              <a:off x="5487438" y="3758303"/>
              <a:ext cx="46275" cy="118377"/>
            </a:xfrm>
            <a:custGeom>
              <a:avLst/>
              <a:gdLst>
                <a:gd name="T0" fmla="*/ 9 w 43"/>
                <a:gd name="T1" fmla="*/ 110 h 110"/>
                <a:gd name="T2" fmla="*/ 0 w 43"/>
                <a:gd name="T3" fmla="*/ 107 h 110"/>
                <a:gd name="T4" fmla="*/ 33 w 43"/>
                <a:gd name="T5" fmla="*/ 0 h 110"/>
                <a:gd name="T6" fmla="*/ 43 w 43"/>
                <a:gd name="T7" fmla="*/ 5 h 110"/>
                <a:gd name="T8" fmla="*/ 9 w 43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10">
                  <a:moveTo>
                    <a:pt x="9" y="110"/>
                  </a:moveTo>
                  <a:lnTo>
                    <a:pt x="0" y="107"/>
                  </a:lnTo>
                  <a:lnTo>
                    <a:pt x="33" y="0"/>
                  </a:lnTo>
                  <a:lnTo>
                    <a:pt x="43" y="5"/>
                  </a:lnTo>
                  <a:lnTo>
                    <a:pt x="9" y="11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í$1îḑé"/>
            <p:cNvSpPr/>
            <p:nvPr/>
          </p:nvSpPr>
          <p:spPr bwMode="auto">
            <a:xfrm>
              <a:off x="5423944" y="3475275"/>
              <a:ext cx="193707" cy="252896"/>
            </a:xfrm>
            <a:custGeom>
              <a:avLst/>
              <a:gdLst>
                <a:gd name="T0" fmla="*/ 47 w 76"/>
                <a:gd name="T1" fmla="*/ 99 h 99"/>
                <a:gd name="T2" fmla="*/ 41 w 76"/>
                <a:gd name="T3" fmla="*/ 97 h 99"/>
                <a:gd name="T4" fmla="*/ 10 w 76"/>
                <a:gd name="T5" fmla="*/ 77 h 99"/>
                <a:gd name="T6" fmla="*/ 2 w 76"/>
                <a:gd name="T7" fmla="*/ 42 h 99"/>
                <a:gd name="T8" fmla="*/ 56 w 76"/>
                <a:gd name="T9" fmla="*/ 5 h 99"/>
                <a:gd name="T10" fmla="*/ 76 w 76"/>
                <a:gd name="T11" fmla="*/ 9 h 99"/>
                <a:gd name="T12" fmla="*/ 47 w 76"/>
                <a:gd name="T13" fmla="*/ 99 h 99"/>
                <a:gd name="T14" fmla="*/ 6 w 76"/>
                <a:gd name="T15" fmla="*/ 43 h 99"/>
                <a:gd name="T16" fmla="*/ 14 w 76"/>
                <a:gd name="T17" fmla="*/ 75 h 99"/>
                <a:gd name="T18" fmla="*/ 41 w 76"/>
                <a:gd name="T19" fmla="*/ 93 h 99"/>
                <a:gd name="T20" fmla="*/ 44 w 76"/>
                <a:gd name="T21" fmla="*/ 93 h 99"/>
                <a:gd name="T22" fmla="*/ 70 w 76"/>
                <a:gd name="T23" fmla="*/ 12 h 99"/>
                <a:gd name="T24" fmla="*/ 55 w 76"/>
                <a:gd name="T25" fmla="*/ 9 h 99"/>
                <a:gd name="T26" fmla="*/ 6 w 76"/>
                <a:gd name="T27" fmla="*/ 4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99">
                  <a:moveTo>
                    <a:pt x="47" y="99"/>
                  </a:moveTo>
                  <a:cubicBezTo>
                    <a:pt x="41" y="97"/>
                    <a:pt x="41" y="97"/>
                    <a:pt x="41" y="97"/>
                  </a:cubicBezTo>
                  <a:cubicBezTo>
                    <a:pt x="28" y="95"/>
                    <a:pt x="17" y="88"/>
                    <a:pt x="10" y="77"/>
                  </a:cubicBezTo>
                  <a:cubicBezTo>
                    <a:pt x="3" y="67"/>
                    <a:pt x="0" y="54"/>
                    <a:pt x="2" y="42"/>
                  </a:cubicBezTo>
                  <a:cubicBezTo>
                    <a:pt x="6" y="17"/>
                    <a:pt x="30" y="0"/>
                    <a:pt x="56" y="5"/>
                  </a:cubicBezTo>
                  <a:cubicBezTo>
                    <a:pt x="76" y="9"/>
                    <a:pt x="76" y="9"/>
                    <a:pt x="76" y="9"/>
                  </a:cubicBezTo>
                  <a:lnTo>
                    <a:pt x="47" y="99"/>
                  </a:lnTo>
                  <a:close/>
                  <a:moveTo>
                    <a:pt x="6" y="43"/>
                  </a:moveTo>
                  <a:cubicBezTo>
                    <a:pt x="4" y="54"/>
                    <a:pt x="7" y="65"/>
                    <a:pt x="14" y="75"/>
                  </a:cubicBezTo>
                  <a:cubicBezTo>
                    <a:pt x="20" y="84"/>
                    <a:pt x="30" y="91"/>
                    <a:pt x="41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32" y="5"/>
                    <a:pt x="10" y="20"/>
                    <a:pt x="6" y="43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îsļîḑé"/>
            <p:cNvSpPr/>
            <p:nvPr/>
          </p:nvSpPr>
          <p:spPr bwMode="auto">
            <a:xfrm>
              <a:off x="7201745" y="3229912"/>
              <a:ext cx="312084" cy="347597"/>
            </a:xfrm>
            <a:custGeom>
              <a:avLst/>
              <a:gdLst>
                <a:gd name="T0" fmla="*/ 10 w 122"/>
                <a:gd name="T1" fmla="*/ 0 h 136"/>
                <a:gd name="T2" fmla="*/ 5 w 122"/>
                <a:gd name="T3" fmla="*/ 90 h 136"/>
                <a:gd name="T4" fmla="*/ 74 w 122"/>
                <a:gd name="T5" fmla="*/ 135 h 136"/>
                <a:gd name="T6" fmla="*/ 115 w 122"/>
                <a:gd name="T7" fmla="*/ 60 h 136"/>
                <a:gd name="T8" fmla="*/ 10 w 122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36">
                  <a:moveTo>
                    <a:pt x="10" y="0"/>
                  </a:moveTo>
                  <a:cubicBezTo>
                    <a:pt x="9" y="18"/>
                    <a:pt x="0" y="78"/>
                    <a:pt x="5" y="90"/>
                  </a:cubicBezTo>
                  <a:cubicBezTo>
                    <a:pt x="10" y="102"/>
                    <a:pt x="25" y="136"/>
                    <a:pt x="74" y="135"/>
                  </a:cubicBezTo>
                  <a:cubicBezTo>
                    <a:pt x="122" y="134"/>
                    <a:pt x="115" y="60"/>
                    <a:pt x="115" y="6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7" name="ïślïḍê"/>
            <p:cNvSpPr/>
            <p:nvPr/>
          </p:nvSpPr>
          <p:spPr bwMode="auto">
            <a:xfrm>
              <a:off x="7209278" y="3229912"/>
              <a:ext cx="44123" cy="273342"/>
            </a:xfrm>
            <a:custGeom>
              <a:avLst/>
              <a:gdLst>
                <a:gd name="T0" fmla="*/ 7 w 17"/>
                <a:gd name="T1" fmla="*/ 0 h 107"/>
                <a:gd name="T2" fmla="*/ 0 w 17"/>
                <a:gd name="T3" fmla="*/ 77 h 107"/>
                <a:gd name="T4" fmla="*/ 2 w 17"/>
                <a:gd name="T5" fmla="*/ 90 h 107"/>
                <a:gd name="T6" fmla="*/ 11 w 17"/>
                <a:gd name="T7" fmla="*/ 107 h 107"/>
                <a:gd name="T8" fmla="*/ 17 w 17"/>
                <a:gd name="T9" fmla="*/ 70 h 107"/>
                <a:gd name="T10" fmla="*/ 8 w 17"/>
                <a:gd name="T11" fmla="*/ 41 h 107"/>
                <a:gd name="T12" fmla="*/ 7 w 17"/>
                <a:gd name="T13" fmla="*/ 0 h 107"/>
                <a:gd name="T14" fmla="*/ 7 w 17"/>
                <a:gd name="T1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07">
                  <a:moveTo>
                    <a:pt x="7" y="0"/>
                  </a:moveTo>
                  <a:cubicBezTo>
                    <a:pt x="7" y="14"/>
                    <a:pt x="0" y="55"/>
                    <a:pt x="0" y="77"/>
                  </a:cubicBezTo>
                  <a:cubicBezTo>
                    <a:pt x="0" y="83"/>
                    <a:pt x="1" y="88"/>
                    <a:pt x="2" y="90"/>
                  </a:cubicBezTo>
                  <a:cubicBezTo>
                    <a:pt x="4" y="94"/>
                    <a:pt x="7" y="101"/>
                    <a:pt x="11" y="107"/>
                  </a:cubicBezTo>
                  <a:cubicBezTo>
                    <a:pt x="13" y="94"/>
                    <a:pt x="15" y="81"/>
                    <a:pt x="17" y="70"/>
                  </a:cubicBezTo>
                  <a:cubicBezTo>
                    <a:pt x="11" y="60"/>
                    <a:pt x="8" y="50"/>
                    <a:pt x="8" y="41"/>
                  </a:cubicBezTo>
                  <a:cubicBezTo>
                    <a:pt x="8" y="27"/>
                    <a:pt x="8" y="14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1E28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îS1ïďé"/>
            <p:cNvSpPr/>
            <p:nvPr/>
          </p:nvSpPr>
          <p:spPr bwMode="auto">
            <a:xfrm>
              <a:off x="7618216" y="2759635"/>
              <a:ext cx="286256" cy="552066"/>
            </a:xfrm>
            <a:custGeom>
              <a:avLst/>
              <a:gdLst>
                <a:gd name="T0" fmla="*/ 0 w 112"/>
                <a:gd name="T1" fmla="*/ 6 h 216"/>
                <a:gd name="T2" fmla="*/ 5 w 112"/>
                <a:gd name="T3" fmla="*/ 35 h 216"/>
                <a:gd name="T4" fmla="*/ 12 w 112"/>
                <a:gd name="T5" fmla="*/ 63 h 216"/>
                <a:gd name="T6" fmla="*/ 20 w 112"/>
                <a:gd name="T7" fmla="*/ 91 h 216"/>
                <a:gd name="T8" fmla="*/ 24 w 112"/>
                <a:gd name="T9" fmla="*/ 105 h 216"/>
                <a:gd name="T10" fmla="*/ 29 w 112"/>
                <a:gd name="T11" fmla="*/ 120 h 216"/>
                <a:gd name="T12" fmla="*/ 44 w 112"/>
                <a:gd name="T13" fmla="*/ 147 h 216"/>
                <a:gd name="T14" fmla="*/ 61 w 112"/>
                <a:gd name="T15" fmla="*/ 172 h 216"/>
                <a:gd name="T16" fmla="*/ 79 w 112"/>
                <a:gd name="T17" fmla="*/ 195 h 216"/>
                <a:gd name="T18" fmla="*/ 98 w 112"/>
                <a:gd name="T19" fmla="*/ 216 h 216"/>
                <a:gd name="T20" fmla="*/ 112 w 112"/>
                <a:gd name="T21" fmla="*/ 206 h 216"/>
                <a:gd name="T22" fmla="*/ 97 w 112"/>
                <a:gd name="T23" fmla="*/ 182 h 216"/>
                <a:gd name="T24" fmla="*/ 82 w 112"/>
                <a:gd name="T25" fmla="*/ 158 h 216"/>
                <a:gd name="T26" fmla="*/ 69 w 112"/>
                <a:gd name="T27" fmla="*/ 133 h 216"/>
                <a:gd name="T28" fmla="*/ 58 w 112"/>
                <a:gd name="T29" fmla="*/ 109 h 216"/>
                <a:gd name="T30" fmla="*/ 55 w 112"/>
                <a:gd name="T31" fmla="*/ 97 h 216"/>
                <a:gd name="T32" fmla="*/ 52 w 112"/>
                <a:gd name="T33" fmla="*/ 83 h 216"/>
                <a:gd name="T34" fmla="*/ 45 w 112"/>
                <a:gd name="T35" fmla="*/ 55 h 216"/>
                <a:gd name="T36" fmla="*/ 39 w 112"/>
                <a:gd name="T37" fmla="*/ 28 h 216"/>
                <a:gd name="T38" fmla="*/ 34 w 112"/>
                <a:gd name="T39" fmla="*/ 0 h 216"/>
                <a:gd name="T40" fmla="*/ 0 w 112"/>
                <a:gd name="T41" fmla="*/ 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16">
                  <a:moveTo>
                    <a:pt x="0" y="6"/>
                  </a:moveTo>
                  <a:cubicBezTo>
                    <a:pt x="1" y="16"/>
                    <a:pt x="3" y="25"/>
                    <a:pt x="5" y="35"/>
                  </a:cubicBezTo>
                  <a:cubicBezTo>
                    <a:pt x="8" y="44"/>
                    <a:pt x="10" y="54"/>
                    <a:pt x="12" y="63"/>
                  </a:cubicBezTo>
                  <a:cubicBezTo>
                    <a:pt x="15" y="73"/>
                    <a:pt x="17" y="82"/>
                    <a:pt x="20" y="91"/>
                  </a:cubicBezTo>
                  <a:cubicBezTo>
                    <a:pt x="22" y="96"/>
                    <a:pt x="23" y="101"/>
                    <a:pt x="24" y="105"/>
                  </a:cubicBezTo>
                  <a:cubicBezTo>
                    <a:pt x="26" y="110"/>
                    <a:pt x="27" y="114"/>
                    <a:pt x="29" y="120"/>
                  </a:cubicBezTo>
                  <a:cubicBezTo>
                    <a:pt x="34" y="130"/>
                    <a:pt x="39" y="139"/>
                    <a:pt x="44" y="147"/>
                  </a:cubicBezTo>
                  <a:cubicBezTo>
                    <a:pt x="49" y="156"/>
                    <a:pt x="55" y="164"/>
                    <a:pt x="61" y="172"/>
                  </a:cubicBezTo>
                  <a:cubicBezTo>
                    <a:pt x="67" y="180"/>
                    <a:pt x="73" y="187"/>
                    <a:pt x="79" y="195"/>
                  </a:cubicBezTo>
                  <a:cubicBezTo>
                    <a:pt x="85" y="202"/>
                    <a:pt x="92" y="209"/>
                    <a:pt x="98" y="216"/>
                  </a:cubicBezTo>
                  <a:cubicBezTo>
                    <a:pt x="112" y="206"/>
                    <a:pt x="112" y="206"/>
                    <a:pt x="112" y="206"/>
                  </a:cubicBezTo>
                  <a:cubicBezTo>
                    <a:pt x="107" y="198"/>
                    <a:pt x="102" y="190"/>
                    <a:pt x="97" y="182"/>
                  </a:cubicBezTo>
                  <a:cubicBezTo>
                    <a:pt x="92" y="174"/>
                    <a:pt x="87" y="166"/>
                    <a:pt x="82" y="158"/>
                  </a:cubicBezTo>
                  <a:cubicBezTo>
                    <a:pt x="77" y="150"/>
                    <a:pt x="73" y="141"/>
                    <a:pt x="69" y="133"/>
                  </a:cubicBezTo>
                  <a:cubicBezTo>
                    <a:pt x="64" y="125"/>
                    <a:pt x="61" y="117"/>
                    <a:pt x="58" y="109"/>
                  </a:cubicBezTo>
                  <a:cubicBezTo>
                    <a:pt x="57" y="106"/>
                    <a:pt x="56" y="101"/>
                    <a:pt x="55" y="97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3" y="46"/>
                    <a:pt x="41" y="37"/>
                    <a:pt x="39" y="28"/>
                  </a:cubicBezTo>
                  <a:cubicBezTo>
                    <a:pt x="37" y="19"/>
                    <a:pt x="35" y="9"/>
                    <a:pt x="34" y="0"/>
                  </a:cubicBezTo>
                  <a:cubicBezTo>
                    <a:pt x="0" y="6"/>
                    <a:pt x="0" y="6"/>
                    <a:pt x="0" y="6"/>
                  </a:cubicBezTo>
                </a:path>
              </a:pathLst>
            </a:custGeom>
            <a:solidFill>
              <a:srgbClr val="FFC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9" name="îṧļïḓè"/>
            <p:cNvSpPr/>
            <p:nvPr/>
          </p:nvSpPr>
          <p:spPr bwMode="auto">
            <a:xfrm>
              <a:off x="7843131" y="3272958"/>
              <a:ext cx="122681" cy="66721"/>
            </a:xfrm>
            <a:custGeom>
              <a:avLst/>
              <a:gdLst>
                <a:gd name="T0" fmla="*/ 19 w 48"/>
                <a:gd name="T1" fmla="*/ 0 h 26"/>
                <a:gd name="T2" fmla="*/ 48 w 48"/>
                <a:gd name="T3" fmla="*/ 18 h 26"/>
                <a:gd name="T4" fmla="*/ 20 w 48"/>
                <a:gd name="T5" fmla="*/ 26 h 26"/>
                <a:gd name="T6" fmla="*/ 3 w 48"/>
                <a:gd name="T7" fmla="*/ 0 h 26"/>
                <a:gd name="T8" fmla="*/ 19 w 4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6">
                  <a:moveTo>
                    <a:pt x="19" y="0"/>
                  </a:moveTo>
                  <a:cubicBezTo>
                    <a:pt x="48" y="18"/>
                    <a:pt x="48" y="18"/>
                    <a:pt x="48" y="18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0" y="13"/>
                    <a:pt x="3" y="0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FC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0" name="išļiḑê"/>
            <p:cNvSpPr/>
            <p:nvPr/>
          </p:nvSpPr>
          <p:spPr bwMode="auto">
            <a:xfrm>
              <a:off x="7894786" y="3319233"/>
              <a:ext cx="91473" cy="66721"/>
            </a:xfrm>
            <a:custGeom>
              <a:avLst/>
              <a:gdLst>
                <a:gd name="T0" fmla="*/ 85 w 85"/>
                <a:gd name="T1" fmla="*/ 40 h 62"/>
                <a:gd name="T2" fmla="*/ 35 w 85"/>
                <a:gd name="T3" fmla="*/ 62 h 62"/>
                <a:gd name="T4" fmla="*/ 0 w 85"/>
                <a:gd name="T5" fmla="*/ 19 h 62"/>
                <a:gd name="T6" fmla="*/ 66 w 85"/>
                <a:gd name="T7" fmla="*/ 0 h 62"/>
                <a:gd name="T8" fmla="*/ 85 w 85"/>
                <a:gd name="T9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62">
                  <a:moveTo>
                    <a:pt x="85" y="40"/>
                  </a:moveTo>
                  <a:lnTo>
                    <a:pt x="35" y="62"/>
                  </a:lnTo>
                  <a:lnTo>
                    <a:pt x="0" y="19"/>
                  </a:lnTo>
                  <a:lnTo>
                    <a:pt x="66" y="0"/>
                  </a:lnTo>
                  <a:lnTo>
                    <a:pt x="85" y="40"/>
                  </a:lnTo>
                  <a:close/>
                </a:path>
              </a:pathLst>
            </a:custGeom>
            <a:solidFill>
              <a:srgbClr val="FFC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ïşļíḍe"/>
            <p:cNvSpPr/>
            <p:nvPr/>
          </p:nvSpPr>
          <p:spPr bwMode="auto">
            <a:xfrm>
              <a:off x="7503067" y="5111023"/>
              <a:ext cx="44123" cy="24752"/>
            </a:xfrm>
            <a:custGeom>
              <a:avLst/>
              <a:gdLst>
                <a:gd name="T0" fmla="*/ 8 w 17"/>
                <a:gd name="T1" fmla="*/ 10 h 10"/>
                <a:gd name="T2" fmla="*/ 16 w 17"/>
                <a:gd name="T3" fmla="*/ 9 h 10"/>
                <a:gd name="T4" fmla="*/ 17 w 17"/>
                <a:gd name="T5" fmla="*/ 8 h 10"/>
                <a:gd name="T6" fmla="*/ 17 w 17"/>
                <a:gd name="T7" fmla="*/ 7 h 10"/>
                <a:gd name="T8" fmla="*/ 1 w 17"/>
                <a:gd name="T9" fmla="*/ 2 h 10"/>
                <a:gd name="T10" fmla="*/ 0 w 17"/>
                <a:gd name="T11" fmla="*/ 4 h 10"/>
                <a:gd name="T12" fmla="*/ 1 w 17"/>
                <a:gd name="T13" fmla="*/ 8 h 10"/>
                <a:gd name="T14" fmla="*/ 8 w 17"/>
                <a:gd name="T15" fmla="*/ 10 h 10"/>
                <a:gd name="T16" fmla="*/ 14 w 17"/>
                <a:gd name="T17" fmla="*/ 8 h 10"/>
                <a:gd name="T18" fmla="*/ 2 w 17"/>
                <a:gd name="T19" fmla="*/ 7 h 10"/>
                <a:gd name="T20" fmla="*/ 1 w 17"/>
                <a:gd name="T21" fmla="*/ 4 h 10"/>
                <a:gd name="T22" fmla="*/ 2 w 17"/>
                <a:gd name="T23" fmla="*/ 3 h 10"/>
                <a:gd name="T24" fmla="*/ 14 w 17"/>
                <a:gd name="T2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10">
                  <a:moveTo>
                    <a:pt x="8" y="10"/>
                  </a:moveTo>
                  <a:cubicBezTo>
                    <a:pt x="11" y="10"/>
                    <a:pt x="14" y="9"/>
                    <a:pt x="16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6"/>
                    <a:pt x="5" y="0"/>
                    <a:pt x="1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3" y="9"/>
                    <a:pt x="5" y="10"/>
                    <a:pt x="8" y="10"/>
                  </a:cubicBezTo>
                  <a:close/>
                  <a:moveTo>
                    <a:pt x="14" y="8"/>
                  </a:moveTo>
                  <a:cubicBezTo>
                    <a:pt x="8" y="9"/>
                    <a:pt x="4" y="8"/>
                    <a:pt x="2" y="7"/>
                  </a:cubicBezTo>
                  <a:cubicBezTo>
                    <a:pt x="2" y="6"/>
                    <a:pt x="1" y="5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2"/>
                    <a:pt x="10" y="5"/>
                    <a:pt x="14" y="8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2" name="ïšļíḍe"/>
            <p:cNvSpPr/>
            <p:nvPr/>
          </p:nvSpPr>
          <p:spPr bwMode="auto">
            <a:xfrm>
              <a:off x="7521362" y="5092729"/>
              <a:ext cx="25828" cy="40894"/>
            </a:xfrm>
            <a:custGeom>
              <a:avLst/>
              <a:gdLst>
                <a:gd name="T0" fmla="*/ 9 w 10"/>
                <a:gd name="T1" fmla="*/ 16 h 16"/>
                <a:gd name="T2" fmla="*/ 10 w 10"/>
                <a:gd name="T3" fmla="*/ 16 h 16"/>
                <a:gd name="T4" fmla="*/ 10 w 10"/>
                <a:gd name="T5" fmla="*/ 15 h 16"/>
                <a:gd name="T6" fmla="*/ 6 w 10"/>
                <a:gd name="T7" fmla="*/ 2 h 16"/>
                <a:gd name="T8" fmla="*/ 3 w 10"/>
                <a:gd name="T9" fmla="*/ 1 h 16"/>
                <a:gd name="T10" fmla="*/ 0 w 10"/>
                <a:gd name="T11" fmla="*/ 3 h 16"/>
                <a:gd name="T12" fmla="*/ 9 w 10"/>
                <a:gd name="T13" fmla="*/ 16 h 16"/>
                <a:gd name="T14" fmla="*/ 4 w 10"/>
                <a:gd name="T15" fmla="*/ 2 h 16"/>
                <a:gd name="T16" fmla="*/ 5 w 10"/>
                <a:gd name="T17" fmla="*/ 3 h 16"/>
                <a:gd name="T18" fmla="*/ 8 w 10"/>
                <a:gd name="T19" fmla="*/ 13 h 16"/>
                <a:gd name="T20" fmla="*/ 2 w 10"/>
                <a:gd name="T21" fmla="*/ 3 h 16"/>
                <a:gd name="T22" fmla="*/ 3 w 10"/>
                <a:gd name="T23" fmla="*/ 2 h 16"/>
                <a:gd name="T24" fmla="*/ 4 w 10"/>
                <a:gd name="T25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6">
                  <a:moveTo>
                    <a:pt x="9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4"/>
                    <a:pt x="10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7"/>
                    <a:pt x="6" y="14"/>
                    <a:pt x="9" y="16"/>
                  </a:cubicBezTo>
                  <a:close/>
                  <a:moveTo>
                    <a:pt x="4" y="2"/>
                  </a:moveTo>
                  <a:cubicBezTo>
                    <a:pt x="4" y="2"/>
                    <a:pt x="5" y="2"/>
                    <a:pt x="5" y="3"/>
                  </a:cubicBezTo>
                  <a:cubicBezTo>
                    <a:pt x="8" y="5"/>
                    <a:pt x="8" y="10"/>
                    <a:pt x="8" y="13"/>
                  </a:cubicBezTo>
                  <a:cubicBezTo>
                    <a:pt x="5" y="11"/>
                    <a:pt x="1" y="5"/>
                    <a:pt x="2" y="3"/>
                  </a:cubicBezTo>
                  <a:cubicBezTo>
                    <a:pt x="2" y="3"/>
                    <a:pt x="2" y="2"/>
                    <a:pt x="3" y="2"/>
                  </a:cubicBezTo>
                  <a:lnTo>
                    <a:pt x="4" y="2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3" name="ïSḷîde"/>
            <p:cNvSpPr/>
            <p:nvPr/>
          </p:nvSpPr>
          <p:spPr bwMode="auto">
            <a:xfrm>
              <a:off x="6928403" y="5046454"/>
              <a:ext cx="46275" cy="38741"/>
            </a:xfrm>
            <a:custGeom>
              <a:avLst/>
              <a:gdLst>
                <a:gd name="T0" fmla="*/ 17 w 18"/>
                <a:gd name="T1" fmla="*/ 15 h 15"/>
                <a:gd name="T2" fmla="*/ 18 w 18"/>
                <a:gd name="T3" fmla="*/ 15 h 15"/>
                <a:gd name="T4" fmla="*/ 18 w 18"/>
                <a:gd name="T5" fmla="*/ 14 h 15"/>
                <a:gd name="T6" fmla="*/ 4 w 18"/>
                <a:gd name="T7" fmla="*/ 0 h 15"/>
                <a:gd name="T8" fmla="*/ 4 w 18"/>
                <a:gd name="T9" fmla="*/ 0 h 15"/>
                <a:gd name="T10" fmla="*/ 2 w 18"/>
                <a:gd name="T11" fmla="*/ 1 h 15"/>
                <a:gd name="T12" fmla="*/ 1 w 18"/>
                <a:gd name="T13" fmla="*/ 5 h 15"/>
                <a:gd name="T14" fmla="*/ 17 w 18"/>
                <a:gd name="T15" fmla="*/ 15 h 15"/>
                <a:gd name="T16" fmla="*/ 4 w 18"/>
                <a:gd name="T17" fmla="*/ 1 h 15"/>
                <a:gd name="T18" fmla="*/ 15 w 18"/>
                <a:gd name="T19" fmla="*/ 13 h 15"/>
                <a:gd name="T20" fmla="*/ 2 w 18"/>
                <a:gd name="T21" fmla="*/ 5 h 15"/>
                <a:gd name="T22" fmla="*/ 3 w 18"/>
                <a:gd name="T23" fmla="*/ 2 h 15"/>
                <a:gd name="T24" fmla="*/ 4 w 18"/>
                <a:gd name="T2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5">
                  <a:moveTo>
                    <a:pt x="17" y="15"/>
                  </a:move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2"/>
                    <a:pt x="9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2" y="10"/>
                    <a:pt x="12" y="13"/>
                    <a:pt x="17" y="15"/>
                  </a:cubicBezTo>
                  <a:close/>
                  <a:moveTo>
                    <a:pt x="4" y="1"/>
                  </a:moveTo>
                  <a:cubicBezTo>
                    <a:pt x="7" y="2"/>
                    <a:pt x="12" y="8"/>
                    <a:pt x="15" y="13"/>
                  </a:cubicBezTo>
                  <a:cubicBezTo>
                    <a:pt x="8" y="10"/>
                    <a:pt x="3" y="7"/>
                    <a:pt x="2" y="5"/>
                  </a:cubicBezTo>
                  <a:cubicBezTo>
                    <a:pt x="2" y="4"/>
                    <a:pt x="2" y="3"/>
                    <a:pt x="3" y="2"/>
                  </a:cubicBezTo>
                  <a:cubicBezTo>
                    <a:pt x="3" y="2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" name="íṥlídê"/>
            <p:cNvSpPr/>
            <p:nvPr/>
          </p:nvSpPr>
          <p:spPr bwMode="auto">
            <a:xfrm>
              <a:off x="6956383" y="5038922"/>
              <a:ext cx="27980" cy="46275"/>
            </a:xfrm>
            <a:custGeom>
              <a:avLst/>
              <a:gdLst>
                <a:gd name="T0" fmla="*/ 6 w 11"/>
                <a:gd name="T1" fmla="*/ 18 h 18"/>
                <a:gd name="T2" fmla="*/ 6 w 11"/>
                <a:gd name="T3" fmla="*/ 18 h 18"/>
                <a:gd name="T4" fmla="*/ 7 w 11"/>
                <a:gd name="T5" fmla="*/ 18 h 18"/>
                <a:gd name="T6" fmla="*/ 9 w 11"/>
                <a:gd name="T7" fmla="*/ 4 h 18"/>
                <a:gd name="T8" fmla="*/ 6 w 11"/>
                <a:gd name="T9" fmla="*/ 1 h 18"/>
                <a:gd name="T10" fmla="*/ 2 w 11"/>
                <a:gd name="T11" fmla="*/ 1 h 18"/>
                <a:gd name="T12" fmla="*/ 5 w 11"/>
                <a:gd name="T13" fmla="*/ 18 h 18"/>
                <a:gd name="T14" fmla="*/ 6 w 11"/>
                <a:gd name="T15" fmla="*/ 18 h 18"/>
                <a:gd name="T16" fmla="*/ 4 w 11"/>
                <a:gd name="T17" fmla="*/ 2 h 18"/>
                <a:gd name="T18" fmla="*/ 5 w 11"/>
                <a:gd name="T19" fmla="*/ 2 h 18"/>
                <a:gd name="T20" fmla="*/ 7 w 11"/>
                <a:gd name="T21" fmla="*/ 4 h 18"/>
                <a:gd name="T22" fmla="*/ 6 w 11"/>
                <a:gd name="T23" fmla="*/ 16 h 18"/>
                <a:gd name="T24" fmla="*/ 3 w 11"/>
                <a:gd name="T25" fmla="*/ 2 h 18"/>
                <a:gd name="T26" fmla="*/ 4 w 11"/>
                <a:gd name="T2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8">
                  <a:moveTo>
                    <a:pt x="6" y="18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11" y="9"/>
                    <a:pt x="9" y="4"/>
                  </a:cubicBezTo>
                  <a:cubicBezTo>
                    <a:pt x="8" y="2"/>
                    <a:pt x="7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ubicBezTo>
                    <a:pt x="0" y="4"/>
                    <a:pt x="3" y="14"/>
                    <a:pt x="5" y="18"/>
                  </a:cubicBezTo>
                  <a:lnTo>
                    <a:pt x="6" y="18"/>
                  </a:lnTo>
                  <a:close/>
                  <a:moveTo>
                    <a:pt x="4" y="2"/>
                  </a:moveTo>
                  <a:cubicBezTo>
                    <a:pt x="4" y="2"/>
                    <a:pt x="5" y="2"/>
                    <a:pt x="5" y="2"/>
                  </a:cubicBezTo>
                  <a:cubicBezTo>
                    <a:pt x="6" y="2"/>
                    <a:pt x="7" y="3"/>
                    <a:pt x="7" y="4"/>
                  </a:cubicBezTo>
                  <a:cubicBezTo>
                    <a:pt x="9" y="8"/>
                    <a:pt x="7" y="13"/>
                    <a:pt x="6" y="16"/>
                  </a:cubicBezTo>
                  <a:cubicBezTo>
                    <a:pt x="4" y="11"/>
                    <a:pt x="2" y="4"/>
                    <a:pt x="3" y="2"/>
                  </a:cubicBezTo>
                  <a:cubicBezTo>
                    <a:pt x="3" y="2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5" name="iṧľiḑé"/>
            <p:cNvSpPr/>
            <p:nvPr/>
          </p:nvSpPr>
          <p:spPr bwMode="auto">
            <a:xfrm>
              <a:off x="7329807" y="2467998"/>
              <a:ext cx="212002" cy="247515"/>
            </a:xfrm>
            <a:custGeom>
              <a:avLst/>
              <a:gdLst>
                <a:gd name="T0" fmla="*/ 82 w 83"/>
                <a:gd name="T1" fmla="*/ 0 h 97"/>
                <a:gd name="T2" fmla="*/ 83 w 83"/>
                <a:gd name="T3" fmla="*/ 77 h 97"/>
                <a:gd name="T4" fmla="*/ 41 w 83"/>
                <a:gd name="T5" fmla="*/ 97 h 97"/>
                <a:gd name="T6" fmla="*/ 21 w 83"/>
                <a:gd name="T7" fmla="*/ 77 h 97"/>
                <a:gd name="T8" fmla="*/ 39 w 83"/>
                <a:gd name="T9" fmla="*/ 40 h 97"/>
                <a:gd name="T10" fmla="*/ 82 w 83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97">
                  <a:moveTo>
                    <a:pt x="82" y="0"/>
                  </a:moveTo>
                  <a:cubicBezTo>
                    <a:pt x="78" y="20"/>
                    <a:pt x="69" y="64"/>
                    <a:pt x="83" y="77"/>
                  </a:cubicBezTo>
                  <a:cubicBezTo>
                    <a:pt x="83" y="77"/>
                    <a:pt x="78" y="97"/>
                    <a:pt x="41" y="97"/>
                  </a:cubicBezTo>
                  <a:cubicBezTo>
                    <a:pt x="0" y="97"/>
                    <a:pt x="21" y="77"/>
                    <a:pt x="21" y="77"/>
                  </a:cubicBezTo>
                  <a:cubicBezTo>
                    <a:pt x="44" y="72"/>
                    <a:pt x="43" y="55"/>
                    <a:pt x="39" y="40"/>
                  </a:cubicBezTo>
                  <a:cubicBezTo>
                    <a:pt x="82" y="0"/>
                    <a:pt x="82" y="0"/>
                    <a:pt x="82" y="0"/>
                  </a:cubicBezTo>
                </a:path>
              </a:pathLst>
            </a:custGeom>
            <a:solidFill>
              <a:srgbClr val="FFC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6" name="iṧḷídè"/>
            <p:cNvSpPr/>
            <p:nvPr/>
          </p:nvSpPr>
          <p:spPr bwMode="auto">
            <a:xfrm>
              <a:off x="7378234" y="2322718"/>
              <a:ext cx="33361" cy="30132"/>
            </a:xfrm>
            <a:custGeom>
              <a:avLst/>
              <a:gdLst>
                <a:gd name="T0" fmla="*/ 11 w 13"/>
                <a:gd name="T1" fmla="*/ 12 h 12"/>
                <a:gd name="T2" fmla="*/ 12 w 13"/>
                <a:gd name="T3" fmla="*/ 12 h 12"/>
                <a:gd name="T4" fmla="*/ 13 w 13"/>
                <a:gd name="T5" fmla="*/ 10 h 12"/>
                <a:gd name="T6" fmla="*/ 2 w 13"/>
                <a:gd name="T7" fmla="*/ 0 h 12"/>
                <a:gd name="T8" fmla="*/ 0 w 13"/>
                <a:gd name="T9" fmla="*/ 2 h 12"/>
                <a:gd name="T10" fmla="*/ 2 w 13"/>
                <a:gd name="T11" fmla="*/ 4 h 12"/>
                <a:gd name="T12" fmla="*/ 10 w 13"/>
                <a:gd name="T13" fmla="*/ 11 h 12"/>
                <a:gd name="T14" fmla="*/ 11 w 13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11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3" y="12"/>
                    <a:pt x="13" y="11"/>
                    <a:pt x="13" y="10"/>
                  </a:cubicBezTo>
                  <a:cubicBezTo>
                    <a:pt x="10" y="2"/>
                    <a:pt x="2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4"/>
                  </a:cubicBezTo>
                  <a:cubicBezTo>
                    <a:pt x="2" y="4"/>
                    <a:pt x="7" y="5"/>
                    <a:pt x="10" y="11"/>
                  </a:cubicBezTo>
                  <a:cubicBezTo>
                    <a:pt x="10" y="12"/>
                    <a:pt x="11" y="12"/>
                    <a:pt x="11" y="1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iśḷïďe"/>
            <p:cNvSpPr/>
            <p:nvPr/>
          </p:nvSpPr>
          <p:spPr bwMode="auto">
            <a:xfrm>
              <a:off x="7339492" y="2395896"/>
              <a:ext cx="33361" cy="49503"/>
            </a:xfrm>
            <a:custGeom>
              <a:avLst/>
              <a:gdLst>
                <a:gd name="T0" fmla="*/ 13 w 13"/>
                <a:gd name="T1" fmla="*/ 0 h 19"/>
                <a:gd name="T2" fmla="*/ 0 w 13"/>
                <a:gd name="T3" fmla="*/ 15 h 19"/>
                <a:gd name="T4" fmla="*/ 9 w 13"/>
                <a:gd name="T5" fmla="*/ 18 h 19"/>
                <a:gd name="T6" fmla="*/ 13 w 1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9">
                  <a:moveTo>
                    <a:pt x="13" y="0"/>
                  </a:moveTo>
                  <a:cubicBezTo>
                    <a:pt x="13" y="0"/>
                    <a:pt x="6" y="10"/>
                    <a:pt x="0" y="15"/>
                  </a:cubicBezTo>
                  <a:cubicBezTo>
                    <a:pt x="3" y="19"/>
                    <a:pt x="9" y="18"/>
                    <a:pt x="9" y="18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ED84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islîďé"/>
            <p:cNvSpPr/>
            <p:nvPr/>
          </p:nvSpPr>
          <p:spPr bwMode="auto">
            <a:xfrm>
              <a:off x="7363168" y="2371144"/>
              <a:ext cx="20447" cy="24752"/>
            </a:xfrm>
            <a:custGeom>
              <a:avLst/>
              <a:gdLst>
                <a:gd name="T0" fmla="*/ 7 w 8"/>
                <a:gd name="T1" fmla="*/ 6 h 10"/>
                <a:gd name="T2" fmla="*/ 3 w 8"/>
                <a:gd name="T3" fmla="*/ 10 h 10"/>
                <a:gd name="T4" fmla="*/ 1 w 8"/>
                <a:gd name="T5" fmla="*/ 4 h 10"/>
                <a:gd name="T6" fmla="*/ 5 w 8"/>
                <a:gd name="T7" fmla="*/ 0 h 10"/>
                <a:gd name="T8" fmla="*/ 7 w 8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7" y="6"/>
                  </a:moveTo>
                  <a:cubicBezTo>
                    <a:pt x="7" y="8"/>
                    <a:pt x="5" y="10"/>
                    <a:pt x="3" y="10"/>
                  </a:cubicBezTo>
                  <a:cubicBezTo>
                    <a:pt x="1" y="9"/>
                    <a:pt x="0" y="7"/>
                    <a:pt x="1" y="4"/>
                  </a:cubicBezTo>
                  <a:cubicBezTo>
                    <a:pt x="1" y="2"/>
                    <a:pt x="3" y="0"/>
                    <a:pt x="5" y="0"/>
                  </a:cubicBezTo>
                  <a:cubicBezTo>
                    <a:pt x="7" y="1"/>
                    <a:pt x="8" y="3"/>
                    <a:pt x="7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9" name="îṥḷîḓe"/>
            <p:cNvSpPr/>
            <p:nvPr/>
          </p:nvSpPr>
          <p:spPr bwMode="auto">
            <a:xfrm>
              <a:off x="7363168" y="2363612"/>
              <a:ext cx="15066" cy="15066"/>
            </a:xfrm>
            <a:custGeom>
              <a:avLst/>
              <a:gdLst>
                <a:gd name="T0" fmla="*/ 6 w 6"/>
                <a:gd name="T1" fmla="*/ 3 h 6"/>
                <a:gd name="T2" fmla="*/ 0 w 6"/>
                <a:gd name="T3" fmla="*/ 0 h 6"/>
                <a:gd name="T4" fmla="*/ 6 w 6"/>
                <a:gd name="T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6"/>
                    <a:pt x="6" y="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íṩḻïḋé"/>
            <p:cNvSpPr/>
            <p:nvPr/>
          </p:nvSpPr>
          <p:spPr bwMode="auto">
            <a:xfrm>
              <a:off x="6976830" y="4910859"/>
              <a:ext cx="143128" cy="217382"/>
            </a:xfrm>
            <a:custGeom>
              <a:avLst/>
              <a:gdLst>
                <a:gd name="T0" fmla="*/ 76 w 133"/>
                <a:gd name="T1" fmla="*/ 202 h 202"/>
                <a:gd name="T2" fmla="*/ 0 w 133"/>
                <a:gd name="T3" fmla="*/ 174 h 202"/>
                <a:gd name="T4" fmla="*/ 60 w 133"/>
                <a:gd name="T5" fmla="*/ 0 h 202"/>
                <a:gd name="T6" fmla="*/ 133 w 133"/>
                <a:gd name="T7" fmla="*/ 27 h 202"/>
                <a:gd name="T8" fmla="*/ 76 w 133"/>
                <a:gd name="T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202">
                  <a:moveTo>
                    <a:pt x="76" y="202"/>
                  </a:moveTo>
                  <a:lnTo>
                    <a:pt x="0" y="174"/>
                  </a:lnTo>
                  <a:lnTo>
                    <a:pt x="60" y="0"/>
                  </a:lnTo>
                  <a:lnTo>
                    <a:pt x="133" y="27"/>
                  </a:lnTo>
                  <a:lnTo>
                    <a:pt x="76" y="202"/>
                  </a:lnTo>
                  <a:close/>
                </a:path>
              </a:pathLst>
            </a:custGeom>
            <a:solidFill>
              <a:srgbClr val="FFC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îŝľïḍé"/>
            <p:cNvSpPr/>
            <p:nvPr/>
          </p:nvSpPr>
          <p:spPr bwMode="auto">
            <a:xfrm>
              <a:off x="6976830" y="4910859"/>
              <a:ext cx="143128" cy="217382"/>
            </a:xfrm>
            <a:custGeom>
              <a:avLst/>
              <a:gdLst>
                <a:gd name="T0" fmla="*/ 76 w 133"/>
                <a:gd name="T1" fmla="*/ 202 h 202"/>
                <a:gd name="T2" fmla="*/ 0 w 133"/>
                <a:gd name="T3" fmla="*/ 174 h 202"/>
                <a:gd name="T4" fmla="*/ 60 w 133"/>
                <a:gd name="T5" fmla="*/ 0 h 202"/>
                <a:gd name="T6" fmla="*/ 133 w 133"/>
                <a:gd name="T7" fmla="*/ 27 h 202"/>
                <a:gd name="T8" fmla="*/ 76 w 133"/>
                <a:gd name="T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202">
                  <a:moveTo>
                    <a:pt x="76" y="202"/>
                  </a:moveTo>
                  <a:lnTo>
                    <a:pt x="0" y="174"/>
                  </a:lnTo>
                  <a:lnTo>
                    <a:pt x="60" y="0"/>
                  </a:lnTo>
                  <a:lnTo>
                    <a:pt x="133" y="27"/>
                  </a:lnTo>
                  <a:lnTo>
                    <a:pt x="76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íṡḻíḍê"/>
            <p:cNvSpPr/>
            <p:nvPr/>
          </p:nvSpPr>
          <p:spPr bwMode="auto">
            <a:xfrm>
              <a:off x="7560103" y="4931307"/>
              <a:ext cx="91473" cy="200164"/>
            </a:xfrm>
            <a:custGeom>
              <a:avLst/>
              <a:gdLst>
                <a:gd name="T0" fmla="*/ 78 w 85"/>
                <a:gd name="T1" fmla="*/ 186 h 186"/>
                <a:gd name="T2" fmla="*/ 0 w 85"/>
                <a:gd name="T3" fmla="*/ 186 h 186"/>
                <a:gd name="T4" fmla="*/ 4 w 85"/>
                <a:gd name="T5" fmla="*/ 0 h 186"/>
                <a:gd name="T6" fmla="*/ 85 w 85"/>
                <a:gd name="T7" fmla="*/ 0 h 186"/>
                <a:gd name="T8" fmla="*/ 78 w 85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86">
                  <a:moveTo>
                    <a:pt x="78" y="186"/>
                  </a:moveTo>
                  <a:lnTo>
                    <a:pt x="0" y="186"/>
                  </a:lnTo>
                  <a:lnTo>
                    <a:pt x="4" y="0"/>
                  </a:lnTo>
                  <a:lnTo>
                    <a:pt x="85" y="0"/>
                  </a:lnTo>
                  <a:lnTo>
                    <a:pt x="78" y="186"/>
                  </a:lnTo>
                  <a:close/>
                </a:path>
              </a:pathLst>
            </a:custGeom>
            <a:solidFill>
              <a:srgbClr val="FFC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íṩļídê"/>
            <p:cNvSpPr/>
            <p:nvPr/>
          </p:nvSpPr>
          <p:spPr bwMode="auto">
            <a:xfrm>
              <a:off x="7560103" y="4931307"/>
              <a:ext cx="91473" cy="200164"/>
            </a:xfrm>
            <a:custGeom>
              <a:avLst/>
              <a:gdLst>
                <a:gd name="T0" fmla="*/ 78 w 85"/>
                <a:gd name="T1" fmla="*/ 186 h 186"/>
                <a:gd name="T2" fmla="*/ 0 w 85"/>
                <a:gd name="T3" fmla="*/ 186 h 186"/>
                <a:gd name="T4" fmla="*/ 4 w 85"/>
                <a:gd name="T5" fmla="*/ 0 h 186"/>
                <a:gd name="T6" fmla="*/ 85 w 85"/>
                <a:gd name="T7" fmla="*/ 0 h 186"/>
                <a:gd name="T8" fmla="*/ 78 w 85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86">
                  <a:moveTo>
                    <a:pt x="78" y="186"/>
                  </a:moveTo>
                  <a:lnTo>
                    <a:pt x="0" y="186"/>
                  </a:lnTo>
                  <a:lnTo>
                    <a:pt x="4" y="0"/>
                  </a:lnTo>
                  <a:lnTo>
                    <a:pt x="85" y="0"/>
                  </a:lnTo>
                  <a:lnTo>
                    <a:pt x="78" y="1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4" name="íṥḻïḓe"/>
            <p:cNvSpPr/>
            <p:nvPr/>
          </p:nvSpPr>
          <p:spPr bwMode="auto">
            <a:xfrm>
              <a:off x="7421280" y="5120709"/>
              <a:ext cx="245362" cy="96854"/>
            </a:xfrm>
            <a:custGeom>
              <a:avLst/>
              <a:gdLst>
                <a:gd name="T0" fmla="*/ 51 w 96"/>
                <a:gd name="T1" fmla="*/ 0 h 38"/>
                <a:gd name="T2" fmla="*/ 89 w 96"/>
                <a:gd name="T3" fmla="*/ 0 h 38"/>
                <a:gd name="T4" fmla="*/ 91 w 96"/>
                <a:gd name="T5" fmla="*/ 2 h 38"/>
                <a:gd name="T6" fmla="*/ 96 w 96"/>
                <a:gd name="T7" fmla="*/ 32 h 38"/>
                <a:gd name="T8" fmla="*/ 90 w 96"/>
                <a:gd name="T9" fmla="*/ 38 h 38"/>
                <a:gd name="T10" fmla="*/ 54 w 96"/>
                <a:gd name="T11" fmla="*/ 37 h 38"/>
                <a:gd name="T12" fmla="*/ 15 w 96"/>
                <a:gd name="T13" fmla="*/ 38 h 38"/>
                <a:gd name="T14" fmla="*/ 6 w 96"/>
                <a:gd name="T15" fmla="*/ 23 h 38"/>
                <a:gd name="T16" fmla="*/ 45 w 96"/>
                <a:gd name="T17" fmla="*/ 2 h 38"/>
                <a:gd name="T18" fmla="*/ 51 w 96"/>
                <a:gd name="T1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38">
                  <a:moveTo>
                    <a:pt x="51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90" y="0"/>
                    <a:pt x="91" y="1"/>
                    <a:pt x="91" y="2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6" y="35"/>
                    <a:pt x="93" y="38"/>
                    <a:pt x="90" y="38"/>
                  </a:cubicBezTo>
                  <a:cubicBezTo>
                    <a:pt x="77" y="38"/>
                    <a:pt x="71" y="37"/>
                    <a:pt x="54" y="37"/>
                  </a:cubicBezTo>
                  <a:cubicBezTo>
                    <a:pt x="44" y="37"/>
                    <a:pt x="29" y="38"/>
                    <a:pt x="15" y="38"/>
                  </a:cubicBezTo>
                  <a:cubicBezTo>
                    <a:pt x="1" y="38"/>
                    <a:pt x="0" y="24"/>
                    <a:pt x="6" y="23"/>
                  </a:cubicBezTo>
                  <a:cubicBezTo>
                    <a:pt x="32" y="17"/>
                    <a:pt x="37" y="10"/>
                    <a:pt x="45" y="2"/>
                  </a:cubicBezTo>
                  <a:cubicBezTo>
                    <a:pt x="47" y="1"/>
                    <a:pt x="49" y="0"/>
                    <a:pt x="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5" name="ïṡ1îďé"/>
            <p:cNvSpPr/>
            <p:nvPr/>
          </p:nvSpPr>
          <p:spPr bwMode="auto">
            <a:xfrm>
              <a:off x="6808950" y="5059368"/>
              <a:ext cx="260428" cy="156042"/>
            </a:xfrm>
            <a:custGeom>
              <a:avLst/>
              <a:gdLst>
                <a:gd name="T0" fmla="*/ 68 w 102"/>
                <a:gd name="T1" fmla="*/ 7 h 61"/>
                <a:gd name="T2" fmla="*/ 101 w 102"/>
                <a:gd name="T3" fmla="*/ 26 h 61"/>
                <a:gd name="T4" fmla="*/ 102 w 102"/>
                <a:gd name="T5" fmla="*/ 29 h 61"/>
                <a:gd name="T6" fmla="*/ 91 w 102"/>
                <a:gd name="T7" fmla="*/ 57 h 61"/>
                <a:gd name="T8" fmla="*/ 83 w 102"/>
                <a:gd name="T9" fmla="*/ 59 h 61"/>
                <a:gd name="T10" fmla="*/ 52 w 102"/>
                <a:gd name="T11" fmla="*/ 41 h 61"/>
                <a:gd name="T12" fmla="*/ 12 w 102"/>
                <a:gd name="T13" fmla="*/ 19 h 61"/>
                <a:gd name="T14" fmla="*/ 12 w 102"/>
                <a:gd name="T15" fmla="*/ 2 h 61"/>
                <a:gd name="T16" fmla="*/ 62 w 102"/>
                <a:gd name="T17" fmla="*/ 6 h 61"/>
                <a:gd name="T18" fmla="*/ 68 w 102"/>
                <a:gd name="T19" fmla="*/ 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1">
                  <a:moveTo>
                    <a:pt x="68" y="7"/>
                  </a:moveTo>
                  <a:cubicBezTo>
                    <a:pt x="101" y="26"/>
                    <a:pt x="101" y="26"/>
                    <a:pt x="101" y="26"/>
                  </a:cubicBezTo>
                  <a:cubicBezTo>
                    <a:pt x="102" y="26"/>
                    <a:pt x="102" y="28"/>
                    <a:pt x="102" y="29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90" y="60"/>
                    <a:pt x="86" y="61"/>
                    <a:pt x="83" y="59"/>
                  </a:cubicBezTo>
                  <a:cubicBezTo>
                    <a:pt x="72" y="53"/>
                    <a:pt x="67" y="49"/>
                    <a:pt x="52" y="41"/>
                  </a:cubicBezTo>
                  <a:cubicBezTo>
                    <a:pt x="43" y="36"/>
                    <a:pt x="25" y="26"/>
                    <a:pt x="12" y="19"/>
                  </a:cubicBezTo>
                  <a:cubicBezTo>
                    <a:pt x="0" y="12"/>
                    <a:pt x="6" y="0"/>
                    <a:pt x="12" y="2"/>
                  </a:cubicBezTo>
                  <a:cubicBezTo>
                    <a:pt x="38" y="10"/>
                    <a:pt x="51" y="8"/>
                    <a:pt x="62" y="6"/>
                  </a:cubicBezTo>
                  <a:cubicBezTo>
                    <a:pt x="64" y="6"/>
                    <a:pt x="66" y="6"/>
                    <a:pt x="68" y="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î$1iḋe"/>
            <p:cNvSpPr/>
            <p:nvPr/>
          </p:nvSpPr>
          <p:spPr bwMode="auto">
            <a:xfrm>
              <a:off x="7086597" y="5013094"/>
              <a:ext cx="10762" cy="23675"/>
            </a:xfrm>
            <a:custGeom>
              <a:avLst/>
              <a:gdLst>
                <a:gd name="T0" fmla="*/ 10 w 10"/>
                <a:gd name="T1" fmla="*/ 0 h 22"/>
                <a:gd name="T2" fmla="*/ 0 w 10"/>
                <a:gd name="T3" fmla="*/ 22 h 22"/>
                <a:gd name="T4" fmla="*/ 3 w 10"/>
                <a:gd name="T5" fmla="*/ 22 h 22"/>
                <a:gd name="T6" fmla="*/ 10 w 10"/>
                <a:gd name="T7" fmla="*/ 0 h 22"/>
                <a:gd name="T8" fmla="*/ 10 w 10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2">
                  <a:moveTo>
                    <a:pt x="10" y="0"/>
                  </a:moveTo>
                  <a:lnTo>
                    <a:pt x="0" y="22"/>
                  </a:lnTo>
                  <a:lnTo>
                    <a:pt x="3" y="2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7" name="îśḷîdé"/>
            <p:cNvSpPr/>
            <p:nvPr/>
          </p:nvSpPr>
          <p:spPr bwMode="auto">
            <a:xfrm>
              <a:off x="7086597" y="5013094"/>
              <a:ext cx="10762" cy="23675"/>
            </a:xfrm>
            <a:custGeom>
              <a:avLst/>
              <a:gdLst>
                <a:gd name="T0" fmla="*/ 10 w 10"/>
                <a:gd name="T1" fmla="*/ 0 h 22"/>
                <a:gd name="T2" fmla="*/ 0 w 10"/>
                <a:gd name="T3" fmla="*/ 22 h 22"/>
                <a:gd name="T4" fmla="*/ 3 w 10"/>
                <a:gd name="T5" fmla="*/ 22 h 22"/>
                <a:gd name="T6" fmla="*/ 10 w 10"/>
                <a:gd name="T7" fmla="*/ 0 h 22"/>
                <a:gd name="T8" fmla="*/ 10 w 10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2">
                  <a:moveTo>
                    <a:pt x="10" y="0"/>
                  </a:moveTo>
                  <a:lnTo>
                    <a:pt x="0" y="22"/>
                  </a:lnTo>
                  <a:lnTo>
                    <a:pt x="3" y="22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8" name="îś1ïḋè"/>
            <p:cNvSpPr/>
            <p:nvPr/>
          </p:nvSpPr>
          <p:spPr bwMode="auto">
            <a:xfrm>
              <a:off x="7008038" y="4988342"/>
              <a:ext cx="89321" cy="48427"/>
            </a:xfrm>
            <a:custGeom>
              <a:avLst/>
              <a:gdLst>
                <a:gd name="T0" fmla="*/ 7 w 83"/>
                <a:gd name="T1" fmla="*/ 0 h 45"/>
                <a:gd name="T2" fmla="*/ 0 w 83"/>
                <a:gd name="T3" fmla="*/ 21 h 45"/>
                <a:gd name="T4" fmla="*/ 73 w 83"/>
                <a:gd name="T5" fmla="*/ 45 h 45"/>
                <a:gd name="T6" fmla="*/ 83 w 83"/>
                <a:gd name="T7" fmla="*/ 23 h 45"/>
                <a:gd name="T8" fmla="*/ 7 w 8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5">
                  <a:moveTo>
                    <a:pt x="7" y="0"/>
                  </a:moveTo>
                  <a:lnTo>
                    <a:pt x="0" y="21"/>
                  </a:lnTo>
                  <a:lnTo>
                    <a:pt x="73" y="45"/>
                  </a:lnTo>
                  <a:lnTo>
                    <a:pt x="83" y="2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9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í$lïḍé"/>
            <p:cNvSpPr/>
            <p:nvPr/>
          </p:nvSpPr>
          <p:spPr bwMode="auto">
            <a:xfrm>
              <a:off x="7008038" y="4988342"/>
              <a:ext cx="89321" cy="48427"/>
            </a:xfrm>
            <a:custGeom>
              <a:avLst/>
              <a:gdLst>
                <a:gd name="T0" fmla="*/ 7 w 83"/>
                <a:gd name="T1" fmla="*/ 0 h 45"/>
                <a:gd name="T2" fmla="*/ 0 w 83"/>
                <a:gd name="T3" fmla="*/ 21 h 45"/>
                <a:gd name="T4" fmla="*/ 73 w 83"/>
                <a:gd name="T5" fmla="*/ 45 h 45"/>
                <a:gd name="T6" fmla="*/ 83 w 83"/>
                <a:gd name="T7" fmla="*/ 23 h 45"/>
                <a:gd name="T8" fmla="*/ 7 w 8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5">
                  <a:moveTo>
                    <a:pt x="7" y="0"/>
                  </a:moveTo>
                  <a:lnTo>
                    <a:pt x="0" y="21"/>
                  </a:lnTo>
                  <a:lnTo>
                    <a:pt x="73" y="45"/>
                  </a:lnTo>
                  <a:lnTo>
                    <a:pt x="83" y="23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0" name="îšḻíďe"/>
            <p:cNvSpPr/>
            <p:nvPr/>
          </p:nvSpPr>
          <p:spPr bwMode="auto">
            <a:xfrm>
              <a:off x="7649424" y="5016322"/>
              <a:ext cx="1076" cy="1721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1" name="îṧľíḓe"/>
            <p:cNvSpPr/>
            <p:nvPr/>
          </p:nvSpPr>
          <p:spPr bwMode="auto">
            <a:xfrm>
              <a:off x="7649424" y="5016322"/>
              <a:ext cx="1076" cy="1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îslíḑê"/>
            <p:cNvSpPr/>
            <p:nvPr/>
          </p:nvSpPr>
          <p:spPr bwMode="auto">
            <a:xfrm>
              <a:off x="7562256" y="5016322"/>
              <a:ext cx="87169" cy="17218"/>
            </a:xfrm>
            <a:prstGeom prst="rect">
              <a:avLst/>
            </a:prstGeom>
            <a:solidFill>
              <a:srgbClr val="CC9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3" name="išľídè"/>
            <p:cNvSpPr/>
            <p:nvPr/>
          </p:nvSpPr>
          <p:spPr bwMode="auto">
            <a:xfrm>
              <a:off x="7562256" y="5016322"/>
              <a:ext cx="87169" cy="1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ïS1ïdê"/>
            <p:cNvSpPr/>
            <p:nvPr/>
          </p:nvSpPr>
          <p:spPr bwMode="auto">
            <a:xfrm>
              <a:off x="6887509" y="2769320"/>
              <a:ext cx="386338" cy="337911"/>
            </a:xfrm>
            <a:custGeom>
              <a:avLst/>
              <a:gdLst>
                <a:gd name="T0" fmla="*/ 119 w 151"/>
                <a:gd name="T1" fmla="*/ 0 h 132"/>
                <a:gd name="T2" fmla="*/ 99 w 151"/>
                <a:gd name="T3" fmla="*/ 46 h 132"/>
                <a:gd name="T4" fmla="*/ 87 w 151"/>
                <a:gd name="T5" fmla="*/ 68 h 132"/>
                <a:gd name="T6" fmla="*/ 75 w 151"/>
                <a:gd name="T7" fmla="*/ 89 h 132"/>
                <a:gd name="T8" fmla="*/ 69 w 151"/>
                <a:gd name="T9" fmla="*/ 98 h 132"/>
                <a:gd name="T10" fmla="*/ 66 w 151"/>
                <a:gd name="T11" fmla="*/ 101 h 132"/>
                <a:gd name="T12" fmla="*/ 61 w 151"/>
                <a:gd name="T13" fmla="*/ 102 h 132"/>
                <a:gd name="T14" fmla="*/ 52 w 151"/>
                <a:gd name="T15" fmla="*/ 99 h 132"/>
                <a:gd name="T16" fmla="*/ 13 w 151"/>
                <a:gd name="T17" fmla="*/ 73 h 132"/>
                <a:gd name="T18" fmla="*/ 0 w 151"/>
                <a:gd name="T19" fmla="*/ 84 h 132"/>
                <a:gd name="T20" fmla="*/ 8 w 151"/>
                <a:gd name="T21" fmla="*/ 95 h 132"/>
                <a:gd name="T22" fmla="*/ 17 w 151"/>
                <a:gd name="T23" fmla="*/ 105 h 132"/>
                <a:gd name="T24" fmla="*/ 40 w 151"/>
                <a:gd name="T25" fmla="*/ 123 h 132"/>
                <a:gd name="T26" fmla="*/ 55 w 151"/>
                <a:gd name="T27" fmla="*/ 130 h 132"/>
                <a:gd name="T28" fmla="*/ 75 w 151"/>
                <a:gd name="T29" fmla="*/ 130 h 132"/>
                <a:gd name="T30" fmla="*/ 93 w 151"/>
                <a:gd name="T31" fmla="*/ 118 h 132"/>
                <a:gd name="T32" fmla="*/ 101 w 151"/>
                <a:gd name="T33" fmla="*/ 107 h 132"/>
                <a:gd name="T34" fmla="*/ 129 w 151"/>
                <a:gd name="T35" fmla="*/ 61 h 132"/>
                <a:gd name="T36" fmla="*/ 151 w 151"/>
                <a:gd name="T37" fmla="*/ 13 h 132"/>
                <a:gd name="T38" fmla="*/ 119 w 151"/>
                <a:gd name="T3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1" h="132">
                  <a:moveTo>
                    <a:pt x="119" y="0"/>
                  </a:moveTo>
                  <a:cubicBezTo>
                    <a:pt x="113" y="15"/>
                    <a:pt x="106" y="31"/>
                    <a:pt x="99" y="46"/>
                  </a:cubicBezTo>
                  <a:cubicBezTo>
                    <a:pt x="95" y="53"/>
                    <a:pt x="91" y="61"/>
                    <a:pt x="87" y="68"/>
                  </a:cubicBezTo>
                  <a:cubicBezTo>
                    <a:pt x="84" y="75"/>
                    <a:pt x="79" y="82"/>
                    <a:pt x="75" y="89"/>
                  </a:cubicBezTo>
                  <a:cubicBezTo>
                    <a:pt x="73" y="92"/>
                    <a:pt x="71" y="95"/>
                    <a:pt x="69" y="98"/>
                  </a:cubicBezTo>
                  <a:cubicBezTo>
                    <a:pt x="67" y="100"/>
                    <a:pt x="67" y="101"/>
                    <a:pt x="66" y="101"/>
                  </a:cubicBezTo>
                  <a:cubicBezTo>
                    <a:pt x="65" y="102"/>
                    <a:pt x="63" y="102"/>
                    <a:pt x="61" y="102"/>
                  </a:cubicBezTo>
                  <a:cubicBezTo>
                    <a:pt x="58" y="101"/>
                    <a:pt x="55" y="101"/>
                    <a:pt x="52" y="99"/>
                  </a:cubicBezTo>
                  <a:cubicBezTo>
                    <a:pt x="39" y="94"/>
                    <a:pt x="25" y="83"/>
                    <a:pt x="13" y="7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" y="88"/>
                    <a:pt x="5" y="91"/>
                    <a:pt x="8" y="95"/>
                  </a:cubicBezTo>
                  <a:cubicBezTo>
                    <a:pt x="11" y="98"/>
                    <a:pt x="14" y="102"/>
                    <a:pt x="17" y="105"/>
                  </a:cubicBezTo>
                  <a:cubicBezTo>
                    <a:pt x="24" y="112"/>
                    <a:pt x="31" y="118"/>
                    <a:pt x="40" y="123"/>
                  </a:cubicBezTo>
                  <a:cubicBezTo>
                    <a:pt x="44" y="126"/>
                    <a:pt x="49" y="128"/>
                    <a:pt x="55" y="130"/>
                  </a:cubicBezTo>
                  <a:cubicBezTo>
                    <a:pt x="60" y="131"/>
                    <a:pt x="67" y="132"/>
                    <a:pt x="75" y="130"/>
                  </a:cubicBezTo>
                  <a:cubicBezTo>
                    <a:pt x="82" y="128"/>
                    <a:pt x="89" y="123"/>
                    <a:pt x="93" y="118"/>
                  </a:cubicBezTo>
                  <a:cubicBezTo>
                    <a:pt x="96" y="114"/>
                    <a:pt x="99" y="111"/>
                    <a:pt x="101" y="107"/>
                  </a:cubicBezTo>
                  <a:cubicBezTo>
                    <a:pt x="112" y="92"/>
                    <a:pt x="121" y="77"/>
                    <a:pt x="129" y="61"/>
                  </a:cubicBezTo>
                  <a:cubicBezTo>
                    <a:pt x="137" y="45"/>
                    <a:pt x="144" y="30"/>
                    <a:pt x="151" y="13"/>
                  </a:cubicBezTo>
                  <a:lnTo>
                    <a:pt x="119" y="0"/>
                  </a:lnTo>
                  <a:close/>
                </a:path>
              </a:pathLst>
            </a:custGeom>
            <a:solidFill>
              <a:srgbClr val="FFC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íŝḷíḍè"/>
            <p:cNvSpPr/>
            <p:nvPr/>
          </p:nvSpPr>
          <p:spPr bwMode="auto">
            <a:xfrm>
              <a:off x="6803569" y="2769320"/>
              <a:ext cx="99006" cy="284104"/>
            </a:xfrm>
            <a:custGeom>
              <a:avLst/>
              <a:gdLst>
                <a:gd name="T0" fmla="*/ 35 w 39"/>
                <a:gd name="T1" fmla="*/ 110 h 111"/>
                <a:gd name="T2" fmla="*/ 29 w 39"/>
                <a:gd name="T3" fmla="*/ 107 h 111"/>
                <a:gd name="T4" fmla="*/ 0 w 39"/>
                <a:gd name="T5" fmla="*/ 4 h 111"/>
                <a:gd name="T6" fmla="*/ 14 w 39"/>
                <a:gd name="T7" fmla="*/ 0 h 111"/>
                <a:gd name="T8" fmla="*/ 39 w 39"/>
                <a:gd name="T9" fmla="*/ 104 h 111"/>
                <a:gd name="T10" fmla="*/ 35 w 39"/>
                <a:gd name="T11" fmla="*/ 11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11">
                  <a:moveTo>
                    <a:pt x="35" y="110"/>
                  </a:moveTo>
                  <a:cubicBezTo>
                    <a:pt x="32" y="111"/>
                    <a:pt x="30" y="110"/>
                    <a:pt x="29" y="10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39" y="107"/>
                    <a:pt x="38" y="110"/>
                    <a:pt x="35" y="110"/>
                  </a:cubicBezTo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6" name="iṡľîdè"/>
            <p:cNvSpPr/>
            <p:nvPr/>
          </p:nvSpPr>
          <p:spPr bwMode="auto">
            <a:xfrm>
              <a:off x="6701335" y="2629420"/>
              <a:ext cx="217382" cy="175413"/>
            </a:xfrm>
            <a:custGeom>
              <a:avLst/>
              <a:gdLst>
                <a:gd name="T0" fmla="*/ 85 w 85"/>
                <a:gd name="T1" fmla="*/ 50 h 69"/>
                <a:gd name="T2" fmla="*/ 10 w 85"/>
                <a:gd name="T3" fmla="*/ 69 h 69"/>
                <a:gd name="T4" fmla="*/ 0 w 85"/>
                <a:gd name="T5" fmla="*/ 19 h 69"/>
                <a:gd name="T6" fmla="*/ 75 w 85"/>
                <a:gd name="T7" fmla="*/ 0 h 69"/>
                <a:gd name="T8" fmla="*/ 85 w 85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69">
                  <a:moveTo>
                    <a:pt x="85" y="50"/>
                  </a:moveTo>
                  <a:cubicBezTo>
                    <a:pt x="60" y="56"/>
                    <a:pt x="35" y="62"/>
                    <a:pt x="10" y="69"/>
                  </a:cubicBezTo>
                  <a:cubicBezTo>
                    <a:pt x="4" y="53"/>
                    <a:pt x="1" y="36"/>
                    <a:pt x="0" y="19"/>
                  </a:cubicBezTo>
                  <a:cubicBezTo>
                    <a:pt x="25" y="13"/>
                    <a:pt x="50" y="6"/>
                    <a:pt x="75" y="0"/>
                  </a:cubicBezTo>
                  <a:cubicBezTo>
                    <a:pt x="76" y="17"/>
                    <a:pt x="79" y="34"/>
                    <a:pt x="85" y="50"/>
                  </a:cubicBezTo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7" name="iṩļïḋe"/>
            <p:cNvSpPr/>
            <p:nvPr/>
          </p:nvSpPr>
          <p:spPr bwMode="auto">
            <a:xfrm>
              <a:off x="6755143" y="2756406"/>
              <a:ext cx="163575" cy="40894"/>
            </a:xfrm>
            <a:custGeom>
              <a:avLst/>
              <a:gdLst>
                <a:gd name="T0" fmla="*/ 19 w 64"/>
                <a:gd name="T1" fmla="*/ 11 h 16"/>
                <a:gd name="T2" fmla="*/ 0 w 64"/>
                <a:gd name="T3" fmla="*/ 16 h 16"/>
                <a:gd name="T4" fmla="*/ 0 w 64"/>
                <a:gd name="T5" fmla="*/ 16 h 16"/>
                <a:gd name="T6" fmla="*/ 19 w 64"/>
                <a:gd name="T7" fmla="*/ 11 h 16"/>
                <a:gd name="T8" fmla="*/ 19 w 64"/>
                <a:gd name="T9" fmla="*/ 11 h 16"/>
                <a:gd name="T10" fmla="*/ 64 w 64"/>
                <a:gd name="T11" fmla="*/ 0 h 16"/>
                <a:gd name="T12" fmla="*/ 34 w 64"/>
                <a:gd name="T13" fmla="*/ 7 h 16"/>
                <a:gd name="T14" fmla="*/ 34 w 64"/>
                <a:gd name="T15" fmla="*/ 7 h 16"/>
                <a:gd name="T16" fmla="*/ 64 w 64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6">
                  <a:moveTo>
                    <a:pt x="19" y="11"/>
                  </a:moveTo>
                  <a:cubicBezTo>
                    <a:pt x="13" y="13"/>
                    <a:pt x="6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7" y="14"/>
                    <a:pt x="13" y="13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moveTo>
                    <a:pt x="64" y="0"/>
                  </a:moveTo>
                  <a:cubicBezTo>
                    <a:pt x="54" y="2"/>
                    <a:pt x="44" y="5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43" y="5"/>
                    <a:pt x="52" y="2"/>
                    <a:pt x="6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8" name="iSļîḑé"/>
            <p:cNvSpPr/>
            <p:nvPr/>
          </p:nvSpPr>
          <p:spPr bwMode="auto">
            <a:xfrm>
              <a:off x="6803569" y="2774701"/>
              <a:ext cx="37666" cy="9686"/>
            </a:xfrm>
            <a:custGeom>
              <a:avLst/>
              <a:gdLst>
                <a:gd name="T0" fmla="*/ 15 w 15"/>
                <a:gd name="T1" fmla="*/ 0 h 4"/>
                <a:gd name="T2" fmla="*/ 0 w 15"/>
                <a:gd name="T3" fmla="*/ 4 h 4"/>
                <a:gd name="T4" fmla="*/ 0 w 15"/>
                <a:gd name="T5" fmla="*/ 4 h 4"/>
                <a:gd name="T6" fmla="*/ 15 w 15"/>
                <a:gd name="T7" fmla="*/ 0 h 4"/>
                <a:gd name="T8" fmla="*/ 15 w 1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">
                  <a:moveTo>
                    <a:pt x="15" y="0"/>
                  </a:moveTo>
                  <a:cubicBezTo>
                    <a:pt x="10" y="2"/>
                    <a:pt x="5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" y="3"/>
                    <a:pt x="10" y="2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7AA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9" name="íṡḷîḋê"/>
            <p:cNvSpPr/>
            <p:nvPr/>
          </p:nvSpPr>
          <p:spPr bwMode="auto">
            <a:xfrm>
              <a:off x="6729315" y="2629420"/>
              <a:ext cx="189402" cy="167879"/>
            </a:xfrm>
            <a:custGeom>
              <a:avLst/>
              <a:gdLst>
                <a:gd name="T0" fmla="*/ 64 w 74"/>
                <a:gd name="T1" fmla="*/ 0 h 66"/>
                <a:gd name="T2" fmla="*/ 64 w 74"/>
                <a:gd name="T3" fmla="*/ 0 h 66"/>
                <a:gd name="T4" fmla="*/ 0 w 74"/>
                <a:gd name="T5" fmla="*/ 16 h 66"/>
                <a:gd name="T6" fmla="*/ 10 w 74"/>
                <a:gd name="T7" fmla="*/ 66 h 66"/>
                <a:gd name="T8" fmla="*/ 29 w 74"/>
                <a:gd name="T9" fmla="*/ 61 h 66"/>
                <a:gd name="T10" fmla="*/ 44 w 74"/>
                <a:gd name="T11" fmla="*/ 57 h 66"/>
                <a:gd name="T12" fmla="*/ 74 w 74"/>
                <a:gd name="T13" fmla="*/ 50 h 66"/>
                <a:gd name="T14" fmla="*/ 74 w 74"/>
                <a:gd name="T15" fmla="*/ 50 h 66"/>
                <a:gd name="T16" fmla="*/ 64 w 74"/>
                <a:gd name="T1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66">
                  <a:moveTo>
                    <a:pt x="64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39" y="6"/>
                    <a:pt x="25" y="10"/>
                    <a:pt x="0" y="16"/>
                  </a:cubicBezTo>
                  <a:cubicBezTo>
                    <a:pt x="0" y="34"/>
                    <a:pt x="3" y="50"/>
                    <a:pt x="10" y="66"/>
                  </a:cubicBezTo>
                  <a:cubicBezTo>
                    <a:pt x="16" y="65"/>
                    <a:pt x="23" y="63"/>
                    <a:pt x="29" y="61"/>
                  </a:cubicBezTo>
                  <a:cubicBezTo>
                    <a:pt x="34" y="60"/>
                    <a:pt x="39" y="59"/>
                    <a:pt x="44" y="57"/>
                  </a:cubicBezTo>
                  <a:cubicBezTo>
                    <a:pt x="54" y="55"/>
                    <a:pt x="64" y="52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68" y="34"/>
                    <a:pt x="65" y="17"/>
                    <a:pt x="64" y="0"/>
                  </a:cubicBezTo>
                </a:path>
              </a:pathLst>
            </a:custGeom>
            <a:solidFill>
              <a:srgbClr val="7AA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0" name="ïṧļîďe"/>
            <p:cNvSpPr/>
            <p:nvPr/>
          </p:nvSpPr>
          <p:spPr bwMode="auto">
            <a:xfrm>
              <a:off x="6723934" y="2735960"/>
              <a:ext cx="207697" cy="120529"/>
            </a:xfrm>
            <a:custGeom>
              <a:avLst/>
              <a:gdLst>
                <a:gd name="T0" fmla="*/ 75 w 81"/>
                <a:gd name="T1" fmla="*/ 30 h 47"/>
                <a:gd name="T2" fmla="*/ 13 w 81"/>
                <a:gd name="T3" fmla="*/ 46 h 47"/>
                <a:gd name="T4" fmla="*/ 5 w 81"/>
                <a:gd name="T5" fmla="*/ 42 h 47"/>
                <a:gd name="T6" fmla="*/ 1 w 81"/>
                <a:gd name="T7" fmla="*/ 25 h 47"/>
                <a:gd name="T8" fmla="*/ 5 w 81"/>
                <a:gd name="T9" fmla="*/ 17 h 47"/>
                <a:gd name="T10" fmla="*/ 67 w 81"/>
                <a:gd name="T11" fmla="*/ 1 h 47"/>
                <a:gd name="T12" fmla="*/ 76 w 81"/>
                <a:gd name="T13" fmla="*/ 6 h 47"/>
                <a:gd name="T14" fmla="*/ 80 w 81"/>
                <a:gd name="T15" fmla="*/ 22 h 47"/>
                <a:gd name="T16" fmla="*/ 75 w 81"/>
                <a:gd name="T17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47">
                  <a:moveTo>
                    <a:pt x="75" y="30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10" y="47"/>
                    <a:pt x="6" y="45"/>
                    <a:pt x="5" y="4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1"/>
                    <a:pt x="2" y="18"/>
                    <a:pt x="5" y="17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71" y="0"/>
                    <a:pt x="75" y="2"/>
                    <a:pt x="76" y="6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1" y="26"/>
                    <a:pt x="79" y="29"/>
                    <a:pt x="75" y="3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1" name="íṡḷïḋè"/>
            <p:cNvSpPr/>
            <p:nvPr/>
          </p:nvSpPr>
          <p:spPr bwMode="auto">
            <a:xfrm>
              <a:off x="6849844" y="2907067"/>
              <a:ext cx="83940" cy="90397"/>
            </a:xfrm>
            <a:custGeom>
              <a:avLst/>
              <a:gdLst>
                <a:gd name="T0" fmla="*/ 33 w 33"/>
                <a:gd name="T1" fmla="*/ 24 h 35"/>
                <a:gd name="T2" fmla="*/ 23 w 33"/>
                <a:gd name="T3" fmla="*/ 0 h 35"/>
                <a:gd name="T4" fmla="*/ 0 w 33"/>
                <a:gd name="T5" fmla="*/ 16 h 35"/>
                <a:gd name="T6" fmla="*/ 25 w 33"/>
                <a:gd name="T7" fmla="*/ 35 h 35"/>
                <a:gd name="T8" fmla="*/ 33 w 33"/>
                <a:gd name="T9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33" y="24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11" y="33"/>
                    <a:pt x="25" y="35"/>
                  </a:cubicBezTo>
                  <a:lnTo>
                    <a:pt x="33" y="24"/>
                  </a:lnTo>
                  <a:close/>
                </a:path>
              </a:pathLst>
            </a:custGeom>
            <a:solidFill>
              <a:srgbClr val="FFC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2" name="íṥḻiḋé"/>
            <p:cNvSpPr/>
            <p:nvPr/>
          </p:nvSpPr>
          <p:spPr bwMode="auto">
            <a:xfrm>
              <a:off x="6816483" y="2876935"/>
              <a:ext cx="91473" cy="71026"/>
            </a:xfrm>
            <a:custGeom>
              <a:avLst/>
              <a:gdLst>
                <a:gd name="T0" fmla="*/ 47 w 85"/>
                <a:gd name="T1" fmla="*/ 0 h 66"/>
                <a:gd name="T2" fmla="*/ 0 w 85"/>
                <a:gd name="T3" fmla="*/ 28 h 66"/>
                <a:gd name="T4" fmla="*/ 31 w 85"/>
                <a:gd name="T5" fmla="*/ 66 h 66"/>
                <a:gd name="T6" fmla="*/ 85 w 85"/>
                <a:gd name="T7" fmla="*/ 28 h 66"/>
                <a:gd name="T8" fmla="*/ 47 w 8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66">
                  <a:moveTo>
                    <a:pt x="47" y="0"/>
                  </a:moveTo>
                  <a:lnTo>
                    <a:pt x="0" y="28"/>
                  </a:lnTo>
                  <a:lnTo>
                    <a:pt x="31" y="66"/>
                  </a:lnTo>
                  <a:lnTo>
                    <a:pt x="85" y="28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C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3" name="ïsḻïḓe"/>
            <p:cNvSpPr/>
            <p:nvPr/>
          </p:nvSpPr>
          <p:spPr bwMode="auto">
            <a:xfrm>
              <a:off x="7355635" y="2248463"/>
              <a:ext cx="280876" cy="362663"/>
            </a:xfrm>
            <a:custGeom>
              <a:avLst/>
              <a:gdLst>
                <a:gd name="T0" fmla="*/ 101 w 110"/>
                <a:gd name="T1" fmla="*/ 63 h 142"/>
                <a:gd name="T2" fmla="*/ 69 w 110"/>
                <a:gd name="T3" fmla="*/ 122 h 142"/>
                <a:gd name="T4" fmla="*/ 1 w 110"/>
                <a:gd name="T5" fmla="*/ 90 h 142"/>
                <a:gd name="T6" fmla="*/ 49 w 110"/>
                <a:gd name="T7" fmla="*/ 6 h 142"/>
                <a:gd name="T8" fmla="*/ 101 w 110"/>
                <a:gd name="T9" fmla="*/ 6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42">
                  <a:moveTo>
                    <a:pt x="101" y="63"/>
                  </a:moveTo>
                  <a:cubicBezTo>
                    <a:pt x="92" y="95"/>
                    <a:pt x="89" y="109"/>
                    <a:pt x="69" y="122"/>
                  </a:cubicBezTo>
                  <a:cubicBezTo>
                    <a:pt x="39" y="142"/>
                    <a:pt x="2" y="124"/>
                    <a:pt x="1" y="90"/>
                  </a:cubicBezTo>
                  <a:cubicBezTo>
                    <a:pt x="0" y="60"/>
                    <a:pt x="14" y="12"/>
                    <a:pt x="49" y="6"/>
                  </a:cubicBezTo>
                  <a:cubicBezTo>
                    <a:pt x="83" y="0"/>
                    <a:pt x="110" y="31"/>
                    <a:pt x="101" y="63"/>
                  </a:cubicBezTo>
                  <a:close/>
                </a:path>
              </a:pathLst>
            </a:custGeom>
            <a:solidFill>
              <a:srgbClr val="FFC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4" name="iṧ1ide"/>
            <p:cNvSpPr/>
            <p:nvPr/>
          </p:nvSpPr>
          <p:spPr bwMode="auto">
            <a:xfrm>
              <a:off x="7372853" y="2143000"/>
              <a:ext cx="319617" cy="427232"/>
            </a:xfrm>
            <a:custGeom>
              <a:avLst/>
              <a:gdLst>
                <a:gd name="T0" fmla="*/ 84 w 125"/>
                <a:gd name="T1" fmla="*/ 26 h 167"/>
                <a:gd name="T2" fmla="*/ 82 w 125"/>
                <a:gd name="T3" fmla="*/ 55 h 167"/>
                <a:gd name="T4" fmla="*/ 47 w 125"/>
                <a:gd name="T5" fmla="*/ 0 h 167"/>
                <a:gd name="T6" fmla="*/ 46 w 125"/>
                <a:gd name="T7" fmla="*/ 34 h 167"/>
                <a:gd name="T8" fmla="*/ 7 w 125"/>
                <a:gd name="T9" fmla="*/ 1 h 167"/>
                <a:gd name="T10" fmla="*/ 17 w 125"/>
                <a:gd name="T11" fmla="*/ 50 h 167"/>
                <a:gd name="T12" fmla="*/ 2 w 125"/>
                <a:gd name="T13" fmla="*/ 46 h 167"/>
                <a:gd name="T14" fmla="*/ 18 w 125"/>
                <a:gd name="T15" fmla="*/ 67 h 167"/>
                <a:gd name="T16" fmla="*/ 18 w 125"/>
                <a:gd name="T17" fmla="*/ 109 h 167"/>
                <a:gd name="T18" fmla="*/ 48 w 125"/>
                <a:gd name="T19" fmla="*/ 165 h 167"/>
                <a:gd name="T20" fmla="*/ 74 w 125"/>
                <a:gd name="T21" fmla="*/ 154 h 167"/>
                <a:gd name="T22" fmla="*/ 73 w 125"/>
                <a:gd name="T23" fmla="*/ 160 h 167"/>
                <a:gd name="T24" fmla="*/ 83 w 125"/>
                <a:gd name="T25" fmla="*/ 145 h 167"/>
                <a:gd name="T26" fmla="*/ 83 w 125"/>
                <a:gd name="T27" fmla="*/ 145 h 167"/>
                <a:gd name="T28" fmla="*/ 81 w 125"/>
                <a:gd name="T29" fmla="*/ 155 h 167"/>
                <a:gd name="T30" fmla="*/ 94 w 125"/>
                <a:gd name="T31" fmla="*/ 135 h 167"/>
                <a:gd name="T32" fmla="*/ 95 w 125"/>
                <a:gd name="T33" fmla="*/ 146 h 167"/>
                <a:gd name="T34" fmla="*/ 106 w 125"/>
                <a:gd name="T35" fmla="*/ 121 h 167"/>
                <a:gd name="T36" fmla="*/ 111 w 125"/>
                <a:gd name="T37" fmla="*/ 135 h 167"/>
                <a:gd name="T38" fmla="*/ 117 w 125"/>
                <a:gd name="T39" fmla="*/ 95 h 167"/>
                <a:gd name="T40" fmla="*/ 120 w 125"/>
                <a:gd name="T41" fmla="*/ 89 h 167"/>
                <a:gd name="T42" fmla="*/ 84 w 125"/>
                <a:gd name="T43" fmla="*/ 2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67">
                  <a:moveTo>
                    <a:pt x="84" y="26"/>
                  </a:moveTo>
                  <a:cubicBezTo>
                    <a:pt x="78" y="34"/>
                    <a:pt x="78" y="44"/>
                    <a:pt x="82" y="55"/>
                  </a:cubicBezTo>
                  <a:cubicBezTo>
                    <a:pt x="71" y="45"/>
                    <a:pt x="53" y="10"/>
                    <a:pt x="47" y="0"/>
                  </a:cubicBezTo>
                  <a:cubicBezTo>
                    <a:pt x="46" y="4"/>
                    <a:pt x="43" y="21"/>
                    <a:pt x="46" y="34"/>
                  </a:cubicBezTo>
                  <a:cubicBezTo>
                    <a:pt x="36" y="32"/>
                    <a:pt x="24" y="24"/>
                    <a:pt x="7" y="1"/>
                  </a:cubicBezTo>
                  <a:cubicBezTo>
                    <a:pt x="6" y="17"/>
                    <a:pt x="10" y="34"/>
                    <a:pt x="17" y="50"/>
                  </a:cubicBezTo>
                  <a:cubicBezTo>
                    <a:pt x="11" y="49"/>
                    <a:pt x="6" y="48"/>
                    <a:pt x="2" y="46"/>
                  </a:cubicBezTo>
                  <a:cubicBezTo>
                    <a:pt x="0" y="54"/>
                    <a:pt x="18" y="67"/>
                    <a:pt x="18" y="67"/>
                  </a:cubicBezTo>
                  <a:cubicBezTo>
                    <a:pt x="18" y="67"/>
                    <a:pt x="7" y="81"/>
                    <a:pt x="18" y="109"/>
                  </a:cubicBezTo>
                  <a:cubicBezTo>
                    <a:pt x="26" y="126"/>
                    <a:pt x="29" y="161"/>
                    <a:pt x="48" y="165"/>
                  </a:cubicBezTo>
                  <a:cubicBezTo>
                    <a:pt x="57" y="167"/>
                    <a:pt x="66" y="161"/>
                    <a:pt x="74" y="154"/>
                  </a:cubicBezTo>
                  <a:cubicBezTo>
                    <a:pt x="74" y="155"/>
                    <a:pt x="74" y="157"/>
                    <a:pt x="73" y="160"/>
                  </a:cubicBezTo>
                  <a:cubicBezTo>
                    <a:pt x="77" y="157"/>
                    <a:pt x="83" y="149"/>
                    <a:pt x="83" y="145"/>
                  </a:cubicBezTo>
                  <a:cubicBezTo>
                    <a:pt x="83" y="145"/>
                    <a:pt x="83" y="145"/>
                    <a:pt x="83" y="145"/>
                  </a:cubicBezTo>
                  <a:cubicBezTo>
                    <a:pt x="83" y="147"/>
                    <a:pt x="83" y="150"/>
                    <a:pt x="81" y="155"/>
                  </a:cubicBezTo>
                  <a:cubicBezTo>
                    <a:pt x="87" y="150"/>
                    <a:pt x="92" y="142"/>
                    <a:pt x="94" y="135"/>
                  </a:cubicBezTo>
                  <a:cubicBezTo>
                    <a:pt x="95" y="138"/>
                    <a:pt x="95" y="142"/>
                    <a:pt x="95" y="146"/>
                  </a:cubicBezTo>
                  <a:cubicBezTo>
                    <a:pt x="102" y="137"/>
                    <a:pt x="105" y="128"/>
                    <a:pt x="106" y="121"/>
                  </a:cubicBezTo>
                  <a:cubicBezTo>
                    <a:pt x="108" y="125"/>
                    <a:pt x="111" y="131"/>
                    <a:pt x="111" y="135"/>
                  </a:cubicBezTo>
                  <a:cubicBezTo>
                    <a:pt x="119" y="121"/>
                    <a:pt x="122" y="106"/>
                    <a:pt x="117" y="95"/>
                  </a:cubicBezTo>
                  <a:cubicBezTo>
                    <a:pt x="118" y="93"/>
                    <a:pt x="119" y="91"/>
                    <a:pt x="120" y="89"/>
                  </a:cubicBezTo>
                  <a:cubicBezTo>
                    <a:pt x="125" y="70"/>
                    <a:pt x="98" y="64"/>
                    <a:pt x="84" y="2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5" name="îṣ1îḓe"/>
            <p:cNvSpPr/>
            <p:nvPr/>
          </p:nvSpPr>
          <p:spPr bwMode="auto">
            <a:xfrm>
              <a:off x="7396529" y="2371144"/>
              <a:ext cx="55960" cy="89321"/>
            </a:xfrm>
            <a:custGeom>
              <a:avLst/>
              <a:gdLst>
                <a:gd name="T0" fmla="*/ 5 w 22"/>
                <a:gd name="T1" fmla="*/ 8 h 35"/>
                <a:gd name="T2" fmla="*/ 1 w 22"/>
                <a:gd name="T3" fmla="*/ 26 h 35"/>
                <a:gd name="T4" fmla="*/ 12 w 22"/>
                <a:gd name="T5" fmla="*/ 29 h 35"/>
                <a:gd name="T6" fmla="*/ 19 w 22"/>
                <a:gd name="T7" fmla="*/ 7 h 35"/>
                <a:gd name="T8" fmla="*/ 5 w 22"/>
                <a:gd name="T9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5">
                  <a:moveTo>
                    <a:pt x="5" y="8"/>
                  </a:moveTo>
                  <a:cubicBezTo>
                    <a:pt x="2" y="14"/>
                    <a:pt x="0" y="21"/>
                    <a:pt x="1" y="26"/>
                  </a:cubicBezTo>
                  <a:cubicBezTo>
                    <a:pt x="1" y="35"/>
                    <a:pt x="8" y="35"/>
                    <a:pt x="12" y="29"/>
                  </a:cubicBezTo>
                  <a:cubicBezTo>
                    <a:pt x="17" y="24"/>
                    <a:pt x="22" y="14"/>
                    <a:pt x="19" y="7"/>
                  </a:cubicBezTo>
                  <a:cubicBezTo>
                    <a:pt x="16" y="0"/>
                    <a:pt x="9" y="2"/>
                    <a:pt x="5" y="8"/>
                  </a:cubicBezTo>
                  <a:close/>
                </a:path>
              </a:pathLst>
            </a:custGeom>
            <a:solidFill>
              <a:srgbClr val="FFC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6" name="ïṡľíḍê"/>
            <p:cNvSpPr/>
            <p:nvPr/>
          </p:nvSpPr>
          <p:spPr bwMode="auto">
            <a:xfrm>
              <a:off x="7372853" y="3204085"/>
              <a:ext cx="378805" cy="1812237"/>
            </a:xfrm>
            <a:custGeom>
              <a:avLst/>
              <a:gdLst>
                <a:gd name="T0" fmla="*/ 0 w 148"/>
                <a:gd name="T1" fmla="*/ 0 h 709"/>
                <a:gd name="T2" fmla="*/ 39 w 148"/>
                <a:gd name="T3" fmla="*/ 359 h 709"/>
                <a:gd name="T4" fmla="*/ 68 w 148"/>
                <a:gd name="T5" fmla="*/ 709 h 709"/>
                <a:gd name="T6" fmla="*/ 114 w 148"/>
                <a:gd name="T7" fmla="*/ 709 h 709"/>
                <a:gd name="T8" fmla="*/ 123 w 148"/>
                <a:gd name="T9" fmla="*/ 381 h 709"/>
                <a:gd name="T10" fmla="*/ 100 w 148"/>
                <a:gd name="T11" fmla="*/ 0 h 709"/>
                <a:gd name="T12" fmla="*/ 0 w 148"/>
                <a:gd name="T13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709">
                  <a:moveTo>
                    <a:pt x="0" y="0"/>
                  </a:moveTo>
                  <a:cubicBezTo>
                    <a:pt x="0" y="0"/>
                    <a:pt x="19" y="230"/>
                    <a:pt x="39" y="359"/>
                  </a:cubicBezTo>
                  <a:cubicBezTo>
                    <a:pt x="56" y="464"/>
                    <a:pt x="68" y="709"/>
                    <a:pt x="68" y="709"/>
                  </a:cubicBezTo>
                  <a:cubicBezTo>
                    <a:pt x="114" y="709"/>
                    <a:pt x="114" y="709"/>
                    <a:pt x="114" y="709"/>
                  </a:cubicBezTo>
                  <a:cubicBezTo>
                    <a:pt x="114" y="709"/>
                    <a:pt x="132" y="485"/>
                    <a:pt x="123" y="381"/>
                  </a:cubicBezTo>
                  <a:cubicBezTo>
                    <a:pt x="102" y="119"/>
                    <a:pt x="148" y="84"/>
                    <a:pt x="10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7" name="îśḷíde"/>
            <p:cNvSpPr/>
            <p:nvPr/>
          </p:nvSpPr>
          <p:spPr bwMode="auto">
            <a:xfrm>
              <a:off x="7432041" y="3469894"/>
              <a:ext cx="262581" cy="1546429"/>
            </a:xfrm>
            <a:custGeom>
              <a:avLst/>
              <a:gdLst>
                <a:gd name="T0" fmla="*/ 100 w 103"/>
                <a:gd name="T1" fmla="*/ 0 h 605"/>
                <a:gd name="T2" fmla="*/ 85 w 103"/>
                <a:gd name="T3" fmla="*/ 4 h 605"/>
                <a:gd name="T4" fmla="*/ 50 w 103"/>
                <a:gd name="T5" fmla="*/ 75 h 605"/>
                <a:gd name="T6" fmla="*/ 26 w 103"/>
                <a:gd name="T7" fmla="*/ 60 h 605"/>
                <a:gd name="T8" fmla="*/ 3 w 103"/>
                <a:gd name="T9" fmla="*/ 155 h 605"/>
                <a:gd name="T10" fmla="*/ 0 w 103"/>
                <a:gd name="T11" fmla="*/ 134 h 605"/>
                <a:gd name="T12" fmla="*/ 0 w 103"/>
                <a:gd name="T13" fmla="*/ 134 h 605"/>
                <a:gd name="T14" fmla="*/ 16 w 103"/>
                <a:gd name="T15" fmla="*/ 255 h 605"/>
                <a:gd name="T16" fmla="*/ 45 w 103"/>
                <a:gd name="T17" fmla="*/ 605 h 605"/>
                <a:gd name="T18" fmla="*/ 91 w 103"/>
                <a:gd name="T19" fmla="*/ 605 h 605"/>
                <a:gd name="T20" fmla="*/ 103 w 103"/>
                <a:gd name="T21" fmla="*/ 347 h 605"/>
                <a:gd name="T22" fmla="*/ 101 w 103"/>
                <a:gd name="T23" fmla="*/ 279 h 605"/>
                <a:gd name="T24" fmla="*/ 101 w 103"/>
                <a:gd name="T25" fmla="*/ 279 h 605"/>
                <a:gd name="T26" fmla="*/ 100 w 103"/>
                <a:gd name="T27" fmla="*/ 277 h 605"/>
                <a:gd name="T28" fmla="*/ 97 w 103"/>
                <a:gd name="T29" fmla="*/ 221 h 605"/>
                <a:gd name="T30" fmla="*/ 95 w 103"/>
                <a:gd name="T31" fmla="*/ 139 h 605"/>
                <a:gd name="T32" fmla="*/ 100 w 103"/>
                <a:gd name="T33" fmla="*/ 0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605">
                  <a:moveTo>
                    <a:pt x="100" y="0"/>
                  </a:moveTo>
                  <a:cubicBezTo>
                    <a:pt x="96" y="3"/>
                    <a:pt x="91" y="4"/>
                    <a:pt x="85" y="4"/>
                  </a:cubicBezTo>
                  <a:cubicBezTo>
                    <a:pt x="85" y="43"/>
                    <a:pt x="50" y="75"/>
                    <a:pt x="50" y="75"/>
                  </a:cubicBezTo>
                  <a:cubicBezTo>
                    <a:pt x="50" y="75"/>
                    <a:pt x="40" y="69"/>
                    <a:pt x="26" y="60"/>
                  </a:cubicBezTo>
                  <a:cubicBezTo>
                    <a:pt x="22" y="101"/>
                    <a:pt x="10" y="134"/>
                    <a:pt x="3" y="155"/>
                  </a:cubicBezTo>
                  <a:cubicBezTo>
                    <a:pt x="2" y="148"/>
                    <a:pt x="1" y="141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5" y="178"/>
                    <a:pt x="11" y="220"/>
                    <a:pt x="16" y="255"/>
                  </a:cubicBezTo>
                  <a:cubicBezTo>
                    <a:pt x="33" y="360"/>
                    <a:pt x="45" y="605"/>
                    <a:pt x="45" y="605"/>
                  </a:cubicBezTo>
                  <a:cubicBezTo>
                    <a:pt x="91" y="605"/>
                    <a:pt x="91" y="605"/>
                    <a:pt x="91" y="605"/>
                  </a:cubicBezTo>
                  <a:cubicBezTo>
                    <a:pt x="91" y="605"/>
                    <a:pt x="103" y="458"/>
                    <a:pt x="103" y="347"/>
                  </a:cubicBezTo>
                  <a:cubicBezTo>
                    <a:pt x="103" y="322"/>
                    <a:pt x="102" y="299"/>
                    <a:pt x="101" y="279"/>
                  </a:cubicBezTo>
                  <a:cubicBezTo>
                    <a:pt x="101" y="279"/>
                    <a:pt x="101" y="279"/>
                    <a:pt x="101" y="279"/>
                  </a:cubicBezTo>
                  <a:cubicBezTo>
                    <a:pt x="101" y="279"/>
                    <a:pt x="100" y="278"/>
                    <a:pt x="100" y="277"/>
                  </a:cubicBezTo>
                  <a:cubicBezTo>
                    <a:pt x="99" y="257"/>
                    <a:pt x="98" y="239"/>
                    <a:pt x="97" y="221"/>
                  </a:cubicBezTo>
                  <a:cubicBezTo>
                    <a:pt x="95" y="190"/>
                    <a:pt x="95" y="163"/>
                    <a:pt x="95" y="139"/>
                  </a:cubicBezTo>
                  <a:cubicBezTo>
                    <a:pt x="95" y="75"/>
                    <a:pt x="99" y="33"/>
                    <a:pt x="100" y="0"/>
                  </a:cubicBezTo>
                </a:path>
              </a:pathLst>
            </a:custGeom>
            <a:solidFill>
              <a:srgbClr val="B3C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8" name="î$1iḑe"/>
            <p:cNvSpPr/>
            <p:nvPr/>
          </p:nvSpPr>
          <p:spPr bwMode="auto">
            <a:xfrm>
              <a:off x="7432041" y="3613022"/>
              <a:ext cx="66721" cy="252896"/>
            </a:xfrm>
            <a:custGeom>
              <a:avLst/>
              <a:gdLst>
                <a:gd name="T0" fmla="*/ 19 w 26"/>
                <a:gd name="T1" fmla="*/ 0 h 99"/>
                <a:gd name="T2" fmla="*/ 0 w 26"/>
                <a:gd name="T3" fmla="*/ 78 h 99"/>
                <a:gd name="T4" fmla="*/ 3 w 26"/>
                <a:gd name="T5" fmla="*/ 99 h 99"/>
                <a:gd name="T6" fmla="*/ 26 w 26"/>
                <a:gd name="T7" fmla="*/ 4 h 99"/>
                <a:gd name="T8" fmla="*/ 19 w 26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9">
                  <a:moveTo>
                    <a:pt x="19" y="0"/>
                  </a:moveTo>
                  <a:cubicBezTo>
                    <a:pt x="13" y="26"/>
                    <a:pt x="7" y="52"/>
                    <a:pt x="0" y="78"/>
                  </a:cubicBezTo>
                  <a:cubicBezTo>
                    <a:pt x="1" y="85"/>
                    <a:pt x="2" y="92"/>
                    <a:pt x="3" y="99"/>
                  </a:cubicBezTo>
                  <a:cubicBezTo>
                    <a:pt x="10" y="78"/>
                    <a:pt x="22" y="45"/>
                    <a:pt x="26" y="4"/>
                  </a:cubicBezTo>
                  <a:cubicBezTo>
                    <a:pt x="24" y="3"/>
                    <a:pt x="22" y="2"/>
                    <a:pt x="19" y="0"/>
                  </a:cubicBezTo>
                </a:path>
              </a:pathLst>
            </a:custGeom>
            <a:solidFill>
              <a:srgbClr val="85A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9" name="iS1íḍe"/>
            <p:cNvSpPr/>
            <p:nvPr/>
          </p:nvSpPr>
          <p:spPr bwMode="auto">
            <a:xfrm>
              <a:off x="6997276" y="3204085"/>
              <a:ext cx="590807" cy="1812237"/>
            </a:xfrm>
            <a:custGeom>
              <a:avLst/>
              <a:gdLst>
                <a:gd name="T0" fmla="*/ 111 w 231"/>
                <a:gd name="T1" fmla="*/ 0 h 709"/>
                <a:gd name="T2" fmla="*/ 60 w 231"/>
                <a:gd name="T3" fmla="*/ 358 h 709"/>
                <a:gd name="T4" fmla="*/ 0 w 231"/>
                <a:gd name="T5" fmla="*/ 697 h 709"/>
                <a:gd name="T6" fmla="*/ 44 w 231"/>
                <a:gd name="T7" fmla="*/ 709 h 709"/>
                <a:gd name="T8" fmla="*/ 141 w 231"/>
                <a:gd name="T9" fmla="*/ 380 h 709"/>
                <a:gd name="T10" fmla="*/ 231 w 231"/>
                <a:gd name="T11" fmla="*/ 0 h 709"/>
                <a:gd name="T12" fmla="*/ 111 w 231"/>
                <a:gd name="T13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1" h="709">
                  <a:moveTo>
                    <a:pt x="111" y="0"/>
                  </a:moveTo>
                  <a:cubicBezTo>
                    <a:pt x="111" y="0"/>
                    <a:pt x="75" y="257"/>
                    <a:pt x="60" y="358"/>
                  </a:cubicBezTo>
                  <a:cubicBezTo>
                    <a:pt x="44" y="463"/>
                    <a:pt x="0" y="697"/>
                    <a:pt x="0" y="697"/>
                  </a:cubicBezTo>
                  <a:cubicBezTo>
                    <a:pt x="44" y="709"/>
                    <a:pt x="44" y="709"/>
                    <a:pt x="44" y="709"/>
                  </a:cubicBezTo>
                  <a:cubicBezTo>
                    <a:pt x="44" y="709"/>
                    <a:pt x="125" y="484"/>
                    <a:pt x="141" y="380"/>
                  </a:cubicBezTo>
                  <a:cubicBezTo>
                    <a:pt x="158" y="268"/>
                    <a:pt x="231" y="0"/>
                    <a:pt x="231" y="0"/>
                  </a:cubicBezTo>
                  <a:cubicBezTo>
                    <a:pt x="111" y="0"/>
                    <a:pt x="111" y="0"/>
                    <a:pt x="111" y="0"/>
                  </a:cubicBezTo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0" name="i$lîḋé"/>
            <p:cNvSpPr/>
            <p:nvPr/>
          </p:nvSpPr>
          <p:spPr bwMode="auto">
            <a:xfrm>
              <a:off x="6997276" y="3408553"/>
              <a:ext cx="483192" cy="1607769"/>
            </a:xfrm>
            <a:custGeom>
              <a:avLst/>
              <a:gdLst>
                <a:gd name="T0" fmla="*/ 100 w 189"/>
                <a:gd name="T1" fmla="*/ 0 h 629"/>
                <a:gd name="T2" fmla="*/ 60 w 189"/>
                <a:gd name="T3" fmla="*/ 278 h 629"/>
                <a:gd name="T4" fmla="*/ 0 w 189"/>
                <a:gd name="T5" fmla="*/ 617 h 629"/>
                <a:gd name="T6" fmla="*/ 44 w 189"/>
                <a:gd name="T7" fmla="*/ 629 h 629"/>
                <a:gd name="T8" fmla="*/ 141 w 189"/>
                <a:gd name="T9" fmla="*/ 300 h 629"/>
                <a:gd name="T10" fmla="*/ 189 w 189"/>
                <a:gd name="T11" fmla="*/ 80 h 629"/>
                <a:gd name="T12" fmla="*/ 100 w 189"/>
                <a:gd name="T13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629">
                  <a:moveTo>
                    <a:pt x="100" y="0"/>
                  </a:moveTo>
                  <a:cubicBezTo>
                    <a:pt x="88" y="84"/>
                    <a:pt x="70" y="213"/>
                    <a:pt x="60" y="278"/>
                  </a:cubicBezTo>
                  <a:cubicBezTo>
                    <a:pt x="44" y="383"/>
                    <a:pt x="0" y="617"/>
                    <a:pt x="0" y="617"/>
                  </a:cubicBezTo>
                  <a:cubicBezTo>
                    <a:pt x="44" y="629"/>
                    <a:pt x="44" y="629"/>
                    <a:pt x="44" y="629"/>
                  </a:cubicBezTo>
                  <a:cubicBezTo>
                    <a:pt x="44" y="629"/>
                    <a:pt x="125" y="404"/>
                    <a:pt x="141" y="300"/>
                  </a:cubicBezTo>
                  <a:cubicBezTo>
                    <a:pt x="149" y="247"/>
                    <a:pt x="170" y="159"/>
                    <a:pt x="189" y="80"/>
                  </a:cubicBezTo>
                  <a:cubicBezTo>
                    <a:pt x="160" y="62"/>
                    <a:pt x="118" y="31"/>
                    <a:pt x="100" y="0"/>
                  </a:cubicBezTo>
                </a:path>
              </a:pathLst>
            </a:custGeom>
            <a:solidFill>
              <a:srgbClr val="B3C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1" name="işḷîḋê"/>
            <p:cNvSpPr/>
            <p:nvPr/>
          </p:nvSpPr>
          <p:spPr bwMode="auto">
            <a:xfrm>
              <a:off x="6982210" y="4927002"/>
              <a:ext cx="165727" cy="99006"/>
            </a:xfrm>
            <a:custGeom>
              <a:avLst/>
              <a:gdLst>
                <a:gd name="T0" fmla="*/ 0 w 154"/>
                <a:gd name="T1" fmla="*/ 52 h 92"/>
                <a:gd name="T2" fmla="*/ 131 w 154"/>
                <a:gd name="T3" fmla="*/ 92 h 92"/>
                <a:gd name="T4" fmla="*/ 154 w 154"/>
                <a:gd name="T5" fmla="*/ 42 h 92"/>
                <a:gd name="T6" fmla="*/ 12 w 154"/>
                <a:gd name="T7" fmla="*/ 0 h 92"/>
                <a:gd name="T8" fmla="*/ 0 w 154"/>
                <a:gd name="T9" fmla="*/ 5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92">
                  <a:moveTo>
                    <a:pt x="0" y="52"/>
                  </a:moveTo>
                  <a:lnTo>
                    <a:pt x="131" y="92"/>
                  </a:lnTo>
                  <a:lnTo>
                    <a:pt x="154" y="42"/>
                  </a:lnTo>
                  <a:lnTo>
                    <a:pt x="12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2" name="iṡḷiḍè"/>
            <p:cNvSpPr/>
            <p:nvPr/>
          </p:nvSpPr>
          <p:spPr bwMode="auto">
            <a:xfrm>
              <a:off x="7532123" y="4960362"/>
              <a:ext cx="154966" cy="55960"/>
            </a:xfrm>
            <a:custGeom>
              <a:avLst/>
              <a:gdLst>
                <a:gd name="T0" fmla="*/ 0 w 144"/>
                <a:gd name="T1" fmla="*/ 52 h 52"/>
                <a:gd name="T2" fmla="*/ 137 w 144"/>
                <a:gd name="T3" fmla="*/ 52 h 52"/>
                <a:gd name="T4" fmla="*/ 144 w 144"/>
                <a:gd name="T5" fmla="*/ 4 h 52"/>
                <a:gd name="T6" fmla="*/ 0 w 144"/>
                <a:gd name="T7" fmla="*/ 0 h 52"/>
                <a:gd name="T8" fmla="*/ 0 w 144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52">
                  <a:moveTo>
                    <a:pt x="0" y="52"/>
                  </a:moveTo>
                  <a:lnTo>
                    <a:pt x="137" y="52"/>
                  </a:lnTo>
                  <a:lnTo>
                    <a:pt x="144" y="4"/>
                  </a:lnTo>
                  <a:lnTo>
                    <a:pt x="0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3" name="íšḷïḑê"/>
            <p:cNvSpPr/>
            <p:nvPr/>
          </p:nvSpPr>
          <p:spPr bwMode="auto">
            <a:xfrm>
              <a:off x="7268466" y="3181486"/>
              <a:ext cx="380957" cy="37666"/>
            </a:xfrm>
            <a:custGeom>
              <a:avLst/>
              <a:gdLst>
                <a:gd name="T0" fmla="*/ 143 w 149"/>
                <a:gd name="T1" fmla="*/ 1 h 15"/>
                <a:gd name="T2" fmla="*/ 149 w 149"/>
                <a:gd name="T3" fmla="*/ 13 h 15"/>
                <a:gd name="T4" fmla="*/ 147 w 149"/>
                <a:gd name="T5" fmla="*/ 15 h 15"/>
                <a:gd name="T6" fmla="*/ 4 w 149"/>
                <a:gd name="T7" fmla="*/ 15 h 15"/>
                <a:gd name="T8" fmla="*/ 2 w 149"/>
                <a:gd name="T9" fmla="*/ 13 h 15"/>
                <a:gd name="T10" fmla="*/ 0 w 149"/>
                <a:gd name="T11" fmla="*/ 1 h 15"/>
                <a:gd name="T12" fmla="*/ 3 w 149"/>
                <a:gd name="T13" fmla="*/ 0 h 15"/>
                <a:gd name="T14" fmla="*/ 141 w 149"/>
                <a:gd name="T15" fmla="*/ 0 h 15"/>
                <a:gd name="T16" fmla="*/ 143 w 149"/>
                <a:gd name="T1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15">
                  <a:moveTo>
                    <a:pt x="143" y="1"/>
                  </a:moveTo>
                  <a:cubicBezTo>
                    <a:pt x="149" y="13"/>
                    <a:pt x="149" y="13"/>
                    <a:pt x="149" y="13"/>
                  </a:cubicBezTo>
                  <a:cubicBezTo>
                    <a:pt x="149" y="14"/>
                    <a:pt x="148" y="15"/>
                    <a:pt x="147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2" y="14"/>
                    <a:pt x="2" y="1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3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2" y="0"/>
                    <a:pt x="143" y="0"/>
                    <a:pt x="143" y="1"/>
                  </a:cubicBezTo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4" name="ïṡ1ïḍé"/>
            <p:cNvSpPr/>
            <p:nvPr/>
          </p:nvSpPr>
          <p:spPr bwMode="auto">
            <a:xfrm>
              <a:off x="7577322" y="3178257"/>
              <a:ext cx="20447" cy="44123"/>
            </a:xfrm>
            <a:custGeom>
              <a:avLst/>
              <a:gdLst>
                <a:gd name="T0" fmla="*/ 3 w 8"/>
                <a:gd name="T1" fmla="*/ 17 h 17"/>
                <a:gd name="T2" fmla="*/ 7 w 8"/>
                <a:gd name="T3" fmla="*/ 17 h 17"/>
                <a:gd name="T4" fmla="*/ 8 w 8"/>
                <a:gd name="T5" fmla="*/ 16 h 17"/>
                <a:gd name="T6" fmla="*/ 7 w 8"/>
                <a:gd name="T7" fmla="*/ 0 h 17"/>
                <a:gd name="T8" fmla="*/ 5 w 8"/>
                <a:gd name="T9" fmla="*/ 0 h 17"/>
                <a:gd name="T10" fmla="*/ 1 w 8"/>
                <a:gd name="T11" fmla="*/ 0 h 17"/>
                <a:gd name="T12" fmla="*/ 0 w 8"/>
                <a:gd name="T13" fmla="*/ 0 h 17"/>
                <a:gd name="T14" fmla="*/ 2 w 8"/>
                <a:gd name="T15" fmla="*/ 16 h 17"/>
                <a:gd name="T16" fmla="*/ 3 w 8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7">
                  <a:moveTo>
                    <a:pt x="3" y="17"/>
                  </a:move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7"/>
                    <a:pt x="8" y="1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3" y="17"/>
                    <a:pt x="3" y="17"/>
                  </a:cubicBezTo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" name="iṡḻíḍe"/>
            <p:cNvSpPr/>
            <p:nvPr/>
          </p:nvSpPr>
          <p:spPr bwMode="auto">
            <a:xfrm>
              <a:off x="7350254" y="3178257"/>
              <a:ext cx="20447" cy="44123"/>
            </a:xfrm>
            <a:custGeom>
              <a:avLst/>
              <a:gdLst>
                <a:gd name="T0" fmla="*/ 3 w 8"/>
                <a:gd name="T1" fmla="*/ 17 h 17"/>
                <a:gd name="T2" fmla="*/ 7 w 8"/>
                <a:gd name="T3" fmla="*/ 17 h 17"/>
                <a:gd name="T4" fmla="*/ 8 w 8"/>
                <a:gd name="T5" fmla="*/ 16 h 17"/>
                <a:gd name="T6" fmla="*/ 6 w 8"/>
                <a:gd name="T7" fmla="*/ 0 h 17"/>
                <a:gd name="T8" fmla="*/ 5 w 8"/>
                <a:gd name="T9" fmla="*/ 0 h 17"/>
                <a:gd name="T10" fmla="*/ 1 w 8"/>
                <a:gd name="T11" fmla="*/ 0 h 17"/>
                <a:gd name="T12" fmla="*/ 0 w 8"/>
                <a:gd name="T13" fmla="*/ 0 h 17"/>
                <a:gd name="T14" fmla="*/ 1 w 8"/>
                <a:gd name="T15" fmla="*/ 16 h 17"/>
                <a:gd name="T16" fmla="*/ 3 w 8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7">
                  <a:moveTo>
                    <a:pt x="3" y="17"/>
                  </a:move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8" y="17"/>
                    <a:pt x="8" y="1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2" y="17"/>
                    <a:pt x="3" y="17"/>
                  </a:cubicBezTo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6" name="îş1íde"/>
            <p:cNvSpPr/>
            <p:nvPr/>
          </p:nvSpPr>
          <p:spPr bwMode="auto">
            <a:xfrm>
              <a:off x="7590236" y="2636954"/>
              <a:ext cx="237830" cy="669366"/>
            </a:xfrm>
            <a:custGeom>
              <a:avLst/>
              <a:gdLst>
                <a:gd name="T0" fmla="*/ 23 w 93"/>
                <a:gd name="T1" fmla="*/ 10 h 262"/>
                <a:gd name="T2" fmla="*/ 68 w 93"/>
                <a:gd name="T3" fmla="*/ 122 h 262"/>
                <a:gd name="T4" fmla="*/ 78 w 93"/>
                <a:gd name="T5" fmla="*/ 262 h 262"/>
                <a:gd name="T6" fmla="*/ 6 w 93"/>
                <a:gd name="T7" fmla="*/ 124 h 262"/>
                <a:gd name="T8" fmla="*/ 23 w 93"/>
                <a:gd name="T9" fmla="*/ 1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262">
                  <a:moveTo>
                    <a:pt x="23" y="10"/>
                  </a:moveTo>
                  <a:cubicBezTo>
                    <a:pt x="65" y="29"/>
                    <a:pt x="53" y="105"/>
                    <a:pt x="68" y="122"/>
                  </a:cubicBezTo>
                  <a:cubicBezTo>
                    <a:pt x="93" y="150"/>
                    <a:pt x="78" y="262"/>
                    <a:pt x="78" y="262"/>
                  </a:cubicBezTo>
                  <a:cubicBezTo>
                    <a:pt x="51" y="237"/>
                    <a:pt x="26" y="166"/>
                    <a:pt x="6" y="124"/>
                  </a:cubicBezTo>
                  <a:cubicBezTo>
                    <a:pt x="6" y="124"/>
                    <a:pt x="0" y="0"/>
                    <a:pt x="23" y="1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7" name="íSḻide"/>
            <p:cNvSpPr/>
            <p:nvPr/>
          </p:nvSpPr>
          <p:spPr bwMode="auto">
            <a:xfrm>
              <a:off x="7715069" y="3193323"/>
              <a:ext cx="36589" cy="66721"/>
            </a:xfrm>
            <a:custGeom>
              <a:avLst/>
              <a:gdLst>
                <a:gd name="T0" fmla="*/ 0 w 14"/>
                <a:gd name="T1" fmla="*/ 0 h 26"/>
                <a:gd name="T2" fmla="*/ 0 w 14"/>
                <a:gd name="T3" fmla="*/ 0 h 26"/>
                <a:gd name="T4" fmla="*/ 14 w 14"/>
                <a:gd name="T5" fmla="*/ 26 h 26"/>
                <a:gd name="T6" fmla="*/ 14 w 14"/>
                <a:gd name="T7" fmla="*/ 25 h 26"/>
                <a:gd name="T8" fmla="*/ 0 w 1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0"/>
                    <a:pt x="9" y="18"/>
                    <a:pt x="14" y="26"/>
                  </a:cubicBezTo>
                  <a:cubicBezTo>
                    <a:pt x="14" y="26"/>
                    <a:pt x="14" y="25"/>
                    <a:pt x="14" y="25"/>
                  </a:cubicBezTo>
                  <a:cubicBezTo>
                    <a:pt x="9" y="18"/>
                    <a:pt x="4" y="10"/>
                    <a:pt x="0" y="0"/>
                  </a:cubicBezTo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8" name="íSḷîdé"/>
            <p:cNvSpPr/>
            <p:nvPr/>
          </p:nvSpPr>
          <p:spPr bwMode="auto">
            <a:xfrm>
              <a:off x="7715069" y="2945809"/>
              <a:ext cx="36589" cy="312084"/>
            </a:xfrm>
            <a:custGeom>
              <a:avLst/>
              <a:gdLst>
                <a:gd name="T0" fmla="*/ 2 w 14"/>
                <a:gd name="T1" fmla="*/ 0 h 122"/>
                <a:gd name="T2" fmla="*/ 0 w 14"/>
                <a:gd name="T3" fmla="*/ 97 h 122"/>
                <a:gd name="T4" fmla="*/ 14 w 14"/>
                <a:gd name="T5" fmla="*/ 122 h 122"/>
                <a:gd name="T6" fmla="*/ 2 w 14"/>
                <a:gd name="T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22">
                  <a:moveTo>
                    <a:pt x="2" y="0"/>
                  </a:moveTo>
                  <a:cubicBezTo>
                    <a:pt x="1" y="31"/>
                    <a:pt x="0" y="68"/>
                    <a:pt x="0" y="97"/>
                  </a:cubicBezTo>
                  <a:cubicBezTo>
                    <a:pt x="4" y="107"/>
                    <a:pt x="9" y="115"/>
                    <a:pt x="14" y="122"/>
                  </a:cubicBezTo>
                  <a:cubicBezTo>
                    <a:pt x="10" y="89"/>
                    <a:pt x="8" y="36"/>
                    <a:pt x="2" y="0"/>
                  </a:cubicBezTo>
                </a:path>
              </a:pathLst>
            </a:custGeom>
            <a:solidFill>
              <a:srgbClr val="1E28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9" name="ísḷíḑê"/>
            <p:cNvSpPr/>
            <p:nvPr/>
          </p:nvSpPr>
          <p:spPr bwMode="auto">
            <a:xfrm>
              <a:off x="7204974" y="2641258"/>
              <a:ext cx="528390" cy="1020191"/>
            </a:xfrm>
            <a:custGeom>
              <a:avLst/>
              <a:gdLst>
                <a:gd name="T0" fmla="*/ 83 w 207"/>
                <a:gd name="T1" fmla="*/ 3 h 399"/>
                <a:gd name="T2" fmla="*/ 47 w 207"/>
                <a:gd name="T3" fmla="*/ 3 h 399"/>
                <a:gd name="T4" fmla="*/ 20 w 207"/>
                <a:gd name="T5" fmla="*/ 6 h 399"/>
                <a:gd name="T6" fmla="*/ 10 w 207"/>
                <a:gd name="T7" fmla="*/ 271 h 399"/>
                <a:gd name="T8" fmla="*/ 139 w 207"/>
                <a:gd name="T9" fmla="*/ 399 h 399"/>
                <a:gd name="T10" fmla="*/ 174 w 207"/>
                <a:gd name="T11" fmla="*/ 328 h 399"/>
                <a:gd name="T12" fmla="*/ 200 w 207"/>
                <a:gd name="T13" fmla="*/ 260 h 399"/>
                <a:gd name="T14" fmla="*/ 200 w 207"/>
                <a:gd name="T15" fmla="*/ 57 h 399"/>
                <a:gd name="T16" fmla="*/ 162 w 207"/>
                <a:gd name="T17" fmla="*/ 4 h 399"/>
                <a:gd name="T18" fmla="*/ 134 w 207"/>
                <a:gd name="T19" fmla="*/ 4 h 399"/>
                <a:gd name="T20" fmla="*/ 83 w 207"/>
                <a:gd name="T21" fmla="*/ 3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7" h="399">
                  <a:moveTo>
                    <a:pt x="83" y="3"/>
                  </a:moveTo>
                  <a:cubicBezTo>
                    <a:pt x="66" y="4"/>
                    <a:pt x="55" y="4"/>
                    <a:pt x="47" y="3"/>
                  </a:cubicBezTo>
                  <a:cubicBezTo>
                    <a:pt x="36" y="3"/>
                    <a:pt x="30" y="2"/>
                    <a:pt x="20" y="6"/>
                  </a:cubicBezTo>
                  <a:cubicBezTo>
                    <a:pt x="0" y="14"/>
                    <a:pt x="10" y="140"/>
                    <a:pt x="10" y="271"/>
                  </a:cubicBezTo>
                  <a:cubicBezTo>
                    <a:pt x="10" y="330"/>
                    <a:pt x="139" y="399"/>
                    <a:pt x="139" y="399"/>
                  </a:cubicBezTo>
                  <a:cubicBezTo>
                    <a:pt x="139" y="399"/>
                    <a:pt x="174" y="367"/>
                    <a:pt x="174" y="328"/>
                  </a:cubicBezTo>
                  <a:cubicBezTo>
                    <a:pt x="197" y="328"/>
                    <a:pt x="205" y="306"/>
                    <a:pt x="200" y="260"/>
                  </a:cubicBezTo>
                  <a:cubicBezTo>
                    <a:pt x="196" y="219"/>
                    <a:pt x="207" y="84"/>
                    <a:pt x="200" y="57"/>
                  </a:cubicBezTo>
                  <a:cubicBezTo>
                    <a:pt x="193" y="30"/>
                    <a:pt x="182" y="0"/>
                    <a:pt x="162" y="4"/>
                  </a:cubicBezTo>
                  <a:cubicBezTo>
                    <a:pt x="152" y="6"/>
                    <a:pt x="145" y="5"/>
                    <a:pt x="134" y="4"/>
                  </a:cubicBezTo>
                  <a:cubicBezTo>
                    <a:pt x="123" y="2"/>
                    <a:pt x="108" y="1"/>
                    <a:pt x="83" y="3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0" name="îṡľiḑê"/>
            <p:cNvSpPr/>
            <p:nvPr/>
          </p:nvSpPr>
          <p:spPr bwMode="auto">
            <a:xfrm>
              <a:off x="7339492" y="2649868"/>
              <a:ext cx="245362" cy="50579"/>
            </a:xfrm>
            <a:custGeom>
              <a:avLst/>
              <a:gdLst>
                <a:gd name="T0" fmla="*/ 0 w 96"/>
                <a:gd name="T1" fmla="*/ 0 h 20"/>
                <a:gd name="T2" fmla="*/ 70 w 96"/>
                <a:gd name="T3" fmla="*/ 20 h 20"/>
                <a:gd name="T4" fmla="*/ 72 w 96"/>
                <a:gd name="T5" fmla="*/ 20 h 20"/>
                <a:gd name="T6" fmla="*/ 96 w 96"/>
                <a:gd name="T7" fmla="*/ 7 h 20"/>
                <a:gd name="T8" fmla="*/ 0 w 96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20">
                  <a:moveTo>
                    <a:pt x="0" y="0"/>
                  </a:moveTo>
                  <a:cubicBezTo>
                    <a:pt x="6" y="5"/>
                    <a:pt x="46" y="19"/>
                    <a:pt x="70" y="20"/>
                  </a:cubicBezTo>
                  <a:cubicBezTo>
                    <a:pt x="70" y="20"/>
                    <a:pt x="71" y="20"/>
                    <a:pt x="72" y="20"/>
                  </a:cubicBezTo>
                  <a:cubicBezTo>
                    <a:pt x="93" y="20"/>
                    <a:pt x="96" y="7"/>
                    <a:pt x="96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E28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1" name="ïṧḻîḍè"/>
            <p:cNvSpPr/>
            <p:nvPr/>
          </p:nvSpPr>
          <p:spPr bwMode="auto">
            <a:xfrm>
              <a:off x="7311512" y="2572385"/>
              <a:ext cx="309931" cy="120529"/>
            </a:xfrm>
            <a:custGeom>
              <a:avLst/>
              <a:gdLst>
                <a:gd name="T0" fmla="*/ 8 w 121"/>
                <a:gd name="T1" fmla="*/ 33 h 47"/>
                <a:gd name="T2" fmla="*/ 14 w 121"/>
                <a:gd name="T3" fmla="*/ 19 h 47"/>
                <a:gd name="T4" fmla="*/ 21 w 121"/>
                <a:gd name="T5" fmla="*/ 5 h 47"/>
                <a:gd name="T6" fmla="*/ 100 w 121"/>
                <a:gd name="T7" fmla="*/ 10 h 47"/>
                <a:gd name="T8" fmla="*/ 109 w 121"/>
                <a:gd name="T9" fmla="*/ 37 h 47"/>
                <a:gd name="T10" fmla="*/ 8 w 121"/>
                <a:gd name="T11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47">
                  <a:moveTo>
                    <a:pt x="8" y="33"/>
                  </a:moveTo>
                  <a:cubicBezTo>
                    <a:pt x="0" y="31"/>
                    <a:pt x="13" y="24"/>
                    <a:pt x="14" y="19"/>
                  </a:cubicBezTo>
                  <a:cubicBezTo>
                    <a:pt x="16" y="14"/>
                    <a:pt x="12" y="2"/>
                    <a:pt x="21" y="5"/>
                  </a:cubicBezTo>
                  <a:cubicBezTo>
                    <a:pt x="30" y="8"/>
                    <a:pt x="82" y="0"/>
                    <a:pt x="100" y="10"/>
                  </a:cubicBezTo>
                  <a:cubicBezTo>
                    <a:pt x="118" y="19"/>
                    <a:pt x="121" y="29"/>
                    <a:pt x="109" y="37"/>
                  </a:cubicBezTo>
                  <a:cubicBezTo>
                    <a:pt x="98" y="46"/>
                    <a:pt x="56" y="47"/>
                    <a:pt x="8" y="3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2" name="íSḻîḑè"/>
            <p:cNvSpPr/>
            <p:nvPr/>
          </p:nvSpPr>
          <p:spPr bwMode="auto">
            <a:xfrm>
              <a:off x="7225420" y="2953342"/>
              <a:ext cx="0" cy="102235"/>
            </a:xfrm>
            <a:custGeom>
              <a:avLst/>
              <a:gdLst>
                <a:gd name="T0" fmla="*/ 0 h 40"/>
                <a:gd name="T1" fmla="*/ 0 h 40"/>
                <a:gd name="T2" fmla="*/ 40 h 40"/>
                <a:gd name="T3" fmla="*/ 0 h 4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26"/>
                    <a:pt x="0" y="40"/>
                  </a:cubicBezTo>
                  <a:cubicBezTo>
                    <a:pt x="0" y="26"/>
                    <a:pt x="0" y="13"/>
                    <a:pt x="0" y="0"/>
                  </a:cubicBezTo>
                </a:path>
              </a:pathLst>
            </a:custGeom>
            <a:solidFill>
              <a:srgbClr val="336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3" name="ïṧlïḍè"/>
            <p:cNvSpPr/>
            <p:nvPr/>
          </p:nvSpPr>
          <p:spPr bwMode="auto">
            <a:xfrm>
              <a:off x="7225420" y="2876935"/>
              <a:ext cx="76407" cy="301322"/>
            </a:xfrm>
            <a:custGeom>
              <a:avLst/>
              <a:gdLst>
                <a:gd name="T0" fmla="*/ 18 w 30"/>
                <a:gd name="T1" fmla="*/ 0 h 118"/>
                <a:gd name="T2" fmla="*/ 0 w 30"/>
                <a:gd name="T3" fmla="*/ 30 h 118"/>
                <a:gd name="T4" fmla="*/ 0 w 30"/>
                <a:gd name="T5" fmla="*/ 70 h 118"/>
                <a:gd name="T6" fmla="*/ 1 w 30"/>
                <a:gd name="T7" fmla="*/ 118 h 118"/>
                <a:gd name="T8" fmla="*/ 24 w 30"/>
                <a:gd name="T9" fmla="*/ 12 h 118"/>
                <a:gd name="T10" fmla="*/ 18 w 30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18">
                  <a:moveTo>
                    <a:pt x="18" y="0"/>
                  </a:moveTo>
                  <a:cubicBezTo>
                    <a:pt x="13" y="0"/>
                    <a:pt x="6" y="14"/>
                    <a:pt x="0" y="30"/>
                  </a:cubicBezTo>
                  <a:cubicBezTo>
                    <a:pt x="0" y="43"/>
                    <a:pt x="0" y="56"/>
                    <a:pt x="0" y="70"/>
                  </a:cubicBezTo>
                  <a:cubicBezTo>
                    <a:pt x="1" y="85"/>
                    <a:pt x="1" y="101"/>
                    <a:pt x="1" y="118"/>
                  </a:cubicBezTo>
                  <a:cubicBezTo>
                    <a:pt x="14" y="91"/>
                    <a:pt x="30" y="50"/>
                    <a:pt x="24" y="12"/>
                  </a:cubicBezTo>
                  <a:cubicBezTo>
                    <a:pt x="23" y="3"/>
                    <a:pt x="20" y="0"/>
                    <a:pt x="18" y="0"/>
                  </a:cubicBezTo>
                </a:path>
              </a:pathLst>
            </a:custGeom>
            <a:solidFill>
              <a:srgbClr val="1E28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4" name="ïṥlíďè"/>
            <p:cNvSpPr/>
            <p:nvPr/>
          </p:nvSpPr>
          <p:spPr bwMode="auto">
            <a:xfrm>
              <a:off x="7045703" y="2644486"/>
              <a:ext cx="289485" cy="574664"/>
            </a:xfrm>
            <a:custGeom>
              <a:avLst/>
              <a:gdLst>
                <a:gd name="T0" fmla="*/ 87 w 113"/>
                <a:gd name="T1" fmla="*/ 3 h 225"/>
                <a:gd name="T2" fmla="*/ 25 w 113"/>
                <a:gd name="T3" fmla="*/ 98 h 225"/>
                <a:gd name="T4" fmla="*/ 27 w 113"/>
                <a:gd name="T5" fmla="*/ 225 h 225"/>
                <a:gd name="T6" fmla="*/ 97 w 113"/>
                <a:gd name="T7" fmla="*/ 121 h 225"/>
                <a:gd name="T8" fmla="*/ 87 w 113"/>
                <a:gd name="T9" fmla="*/ 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225">
                  <a:moveTo>
                    <a:pt x="87" y="3"/>
                  </a:moveTo>
                  <a:cubicBezTo>
                    <a:pt x="61" y="7"/>
                    <a:pt x="40" y="81"/>
                    <a:pt x="25" y="98"/>
                  </a:cubicBezTo>
                  <a:cubicBezTo>
                    <a:pt x="0" y="126"/>
                    <a:pt x="27" y="225"/>
                    <a:pt x="27" y="225"/>
                  </a:cubicBezTo>
                  <a:cubicBezTo>
                    <a:pt x="54" y="200"/>
                    <a:pt x="77" y="163"/>
                    <a:pt x="97" y="121"/>
                  </a:cubicBezTo>
                  <a:cubicBezTo>
                    <a:pt x="97" y="121"/>
                    <a:pt x="113" y="0"/>
                    <a:pt x="87" y="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5" name="íślíḓé"/>
            <p:cNvSpPr/>
            <p:nvPr/>
          </p:nvSpPr>
          <p:spPr bwMode="auto">
            <a:xfrm>
              <a:off x="7633282" y="2902763"/>
              <a:ext cx="57036" cy="576817"/>
            </a:xfrm>
            <a:custGeom>
              <a:avLst/>
              <a:gdLst>
                <a:gd name="T0" fmla="*/ 0 w 22"/>
                <a:gd name="T1" fmla="*/ 0 h 226"/>
                <a:gd name="T2" fmla="*/ 6 w 22"/>
                <a:gd name="T3" fmla="*/ 226 h 226"/>
                <a:gd name="T4" fmla="*/ 22 w 22"/>
                <a:gd name="T5" fmla="*/ 221 h 226"/>
                <a:gd name="T6" fmla="*/ 0 w 22"/>
                <a:gd name="T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26">
                  <a:moveTo>
                    <a:pt x="0" y="0"/>
                  </a:moveTo>
                  <a:cubicBezTo>
                    <a:pt x="0" y="0"/>
                    <a:pt x="5" y="185"/>
                    <a:pt x="6" y="226"/>
                  </a:cubicBezTo>
                  <a:cubicBezTo>
                    <a:pt x="13" y="226"/>
                    <a:pt x="18" y="225"/>
                    <a:pt x="22" y="22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E28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6" name="组合 225"/>
          <p:cNvGrpSpPr/>
          <p:nvPr/>
        </p:nvGrpSpPr>
        <p:grpSpPr>
          <a:xfrm>
            <a:off x="66759" y="92673"/>
            <a:ext cx="2180410" cy="517008"/>
            <a:chOff x="388443" y="117679"/>
            <a:chExt cx="2180410" cy="517008"/>
          </a:xfrm>
        </p:grpSpPr>
        <p:grpSp>
          <p:nvGrpSpPr>
            <p:cNvPr id="227" name="组合 33"/>
            <p:cNvGrpSpPr/>
            <p:nvPr/>
          </p:nvGrpSpPr>
          <p:grpSpPr>
            <a:xfrm>
              <a:off x="388443" y="268205"/>
              <a:ext cx="368310" cy="215957"/>
              <a:chOff x="388443" y="268205"/>
              <a:chExt cx="368310" cy="215957"/>
            </a:xfrm>
          </p:grpSpPr>
          <p:sp>
            <p:nvSpPr>
              <p:cNvPr id="229" name="燕尾形 45"/>
              <p:cNvSpPr/>
              <p:nvPr/>
            </p:nvSpPr>
            <p:spPr bwMode="auto">
              <a:xfrm>
                <a:off x="388443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0" name="燕尾形 46"/>
              <p:cNvSpPr/>
              <p:nvPr/>
            </p:nvSpPr>
            <p:spPr bwMode="auto">
              <a:xfrm>
                <a:off x="540796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8" name="TextBox 39"/>
            <p:cNvSpPr txBox="1">
              <a:spLocks noChangeArrowheads="1"/>
            </p:cNvSpPr>
            <p:nvPr/>
          </p:nvSpPr>
          <p:spPr bwMode="auto">
            <a:xfrm>
              <a:off x="496421" y="117679"/>
              <a:ext cx="2072432" cy="517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91412" bIns="91412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  <a:buSzPct val="90000"/>
              </a:pPr>
              <a:r>
                <a:rPr lang="zh-CN" altLang="en-US" sz="24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指派学习</a:t>
              </a:r>
              <a:endParaRPr lang="zh-CN" altLang="en-US" sz="2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95" y="782955"/>
            <a:ext cx="2702560" cy="5672455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04029" y="1956467"/>
            <a:ext cx="5844962" cy="330367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007433" y="585221"/>
            <a:ext cx="4177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3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 CONTENTS</a:t>
            </a:r>
            <a:endParaRPr lang="zh-CN" altLang="en-US" sz="3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32488" y="2415139"/>
            <a:ext cx="11727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32488" y="3163284"/>
            <a:ext cx="11727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32488" y="3911429"/>
            <a:ext cx="11727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632488" y="4631865"/>
            <a:ext cx="11727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77846" y="2269269"/>
            <a:ext cx="14020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如何登录</a:t>
            </a:r>
            <a:endParaRPr lang="en-US" altLang="zh-CN" sz="2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71434" y="3025706"/>
            <a:ext cx="1415772" cy="580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如何学习</a:t>
            </a:r>
            <a:endParaRPr lang="en-US" altLang="zh-CN" sz="2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505555" y="3789903"/>
            <a:ext cx="1415772" cy="580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学习成果</a:t>
            </a:r>
            <a:endParaRPr lang="en-US" altLang="zh-CN" sz="2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05555" y="4521077"/>
            <a:ext cx="1415772" cy="580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互动分享</a:t>
            </a:r>
            <a:endParaRPr lang="en-US" altLang="zh-CN" sz="2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96234" y="1569546"/>
            <a:ext cx="2688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电脑端</a:t>
            </a:r>
            <a:r>
              <a:rPr lang="en-US" altLang="zh-CN" sz="2800" b="1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&amp;APP</a:t>
            </a:r>
            <a:r>
              <a:rPr lang="zh-CN" altLang="en-US" sz="2800" b="1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端</a:t>
            </a:r>
            <a:endParaRPr lang="zh-CN" altLang="en-US" sz="2800" dirty="0">
              <a:solidFill>
                <a:srgbClr val="00B0F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335" y="0"/>
            <a:ext cx="1779348" cy="88264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3"/>
          <p:cNvSpPr txBox="1"/>
          <p:nvPr/>
        </p:nvSpPr>
        <p:spPr>
          <a:xfrm>
            <a:off x="6508615" y="1111988"/>
            <a:ext cx="5237184" cy="3784518"/>
          </a:xfrm>
          <a:prstGeom prst="roundRect">
            <a:avLst/>
          </a:prstGeom>
          <a:ln w="28575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自主学习：</a:t>
            </a:r>
            <a:endParaRPr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方法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您可在首页上方通过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关键字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查找相关课件进行学习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方法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在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【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在线课程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】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中可根据相关知识目录分类，查找自己需要学习的知识，打开后可以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【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加入自学计划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】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开始学习</a:t>
            </a:r>
            <a:endParaRPr lang="en-US" altLang="zh-CN" sz="16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在知识学习页面，可以对知识进行点赞、评论、收藏、分享、加入自学等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864" y="807567"/>
            <a:ext cx="2709049" cy="5686322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10" name="组合 9"/>
          <p:cNvGrpSpPr/>
          <p:nvPr/>
        </p:nvGrpSpPr>
        <p:grpSpPr>
          <a:xfrm>
            <a:off x="66759" y="92673"/>
            <a:ext cx="2180410" cy="517008"/>
            <a:chOff x="388443" y="117679"/>
            <a:chExt cx="2180410" cy="517008"/>
          </a:xfrm>
        </p:grpSpPr>
        <p:grpSp>
          <p:nvGrpSpPr>
            <p:cNvPr id="11" name="组合 33"/>
            <p:cNvGrpSpPr/>
            <p:nvPr/>
          </p:nvGrpSpPr>
          <p:grpSpPr>
            <a:xfrm>
              <a:off x="388443" y="268205"/>
              <a:ext cx="368310" cy="215957"/>
              <a:chOff x="388443" y="268205"/>
              <a:chExt cx="368310" cy="215957"/>
            </a:xfrm>
          </p:grpSpPr>
          <p:sp>
            <p:nvSpPr>
              <p:cNvPr id="14" name="燕尾形 45"/>
              <p:cNvSpPr/>
              <p:nvPr/>
            </p:nvSpPr>
            <p:spPr bwMode="auto">
              <a:xfrm>
                <a:off x="388443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燕尾形 46"/>
              <p:cNvSpPr/>
              <p:nvPr/>
            </p:nvSpPr>
            <p:spPr bwMode="auto">
              <a:xfrm>
                <a:off x="540796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" name="TextBox 39"/>
            <p:cNvSpPr txBox="1">
              <a:spLocks noChangeArrowheads="1"/>
            </p:cNvSpPr>
            <p:nvPr/>
          </p:nvSpPr>
          <p:spPr bwMode="auto">
            <a:xfrm>
              <a:off x="496421" y="117679"/>
              <a:ext cx="2072432" cy="517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91412" bIns="91412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  <a:buSzPct val="90000"/>
              </a:pPr>
              <a:r>
                <a:rPr lang="zh-CN" altLang="en-US" sz="24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自主学习</a:t>
              </a:r>
              <a:endParaRPr lang="zh-CN" altLang="en-US" sz="2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2407"/>
          <a:stretch>
            <a:fillRect/>
          </a:stretch>
        </p:blipFill>
        <p:spPr>
          <a:xfrm>
            <a:off x="3511550" y="807720"/>
            <a:ext cx="2692400" cy="5688965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3"/>
          <p:cNvSpPr txBox="1"/>
          <p:nvPr/>
        </p:nvSpPr>
        <p:spPr>
          <a:xfrm>
            <a:off x="6494145" y="919480"/>
            <a:ext cx="5360035" cy="2147218"/>
          </a:xfrm>
          <a:prstGeom prst="roundRect">
            <a:avLst/>
          </a:prstGeom>
          <a:noFill/>
          <a:ln w="28575">
            <a:noFill/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【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进度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】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可快速查看自己需要完成的任务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【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全部培训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】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可快速看到目前在“进行中”或“已结束”的项目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针对进行中的项目可点击进入进行学习，具体详见下页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224" y="772917"/>
            <a:ext cx="2774200" cy="5895176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10" name="组合 9"/>
          <p:cNvGrpSpPr/>
          <p:nvPr/>
        </p:nvGrpSpPr>
        <p:grpSpPr>
          <a:xfrm>
            <a:off x="66759" y="92673"/>
            <a:ext cx="2180410" cy="517008"/>
            <a:chOff x="388443" y="117679"/>
            <a:chExt cx="2180410" cy="517008"/>
          </a:xfrm>
        </p:grpSpPr>
        <p:grpSp>
          <p:nvGrpSpPr>
            <p:cNvPr id="11" name="组合 33"/>
            <p:cNvGrpSpPr/>
            <p:nvPr/>
          </p:nvGrpSpPr>
          <p:grpSpPr>
            <a:xfrm>
              <a:off x="388443" y="268205"/>
              <a:ext cx="368310" cy="215957"/>
              <a:chOff x="388443" y="268205"/>
              <a:chExt cx="368310" cy="215957"/>
            </a:xfrm>
          </p:grpSpPr>
          <p:sp>
            <p:nvSpPr>
              <p:cNvPr id="14" name="燕尾形 45"/>
              <p:cNvSpPr/>
              <p:nvPr/>
            </p:nvSpPr>
            <p:spPr bwMode="auto">
              <a:xfrm>
                <a:off x="388443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燕尾形 46"/>
              <p:cNvSpPr/>
              <p:nvPr/>
            </p:nvSpPr>
            <p:spPr bwMode="auto">
              <a:xfrm>
                <a:off x="540796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" name="TextBox 39"/>
            <p:cNvSpPr txBox="1">
              <a:spLocks noChangeArrowheads="1"/>
            </p:cNvSpPr>
            <p:nvPr/>
          </p:nvSpPr>
          <p:spPr bwMode="auto">
            <a:xfrm>
              <a:off x="496421" y="117679"/>
              <a:ext cx="2072432" cy="517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91412" bIns="91412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  <a:buSzPct val="90000"/>
              </a:pPr>
              <a:r>
                <a:rPr lang="zh-CN" altLang="en-US" sz="24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学习进度</a:t>
              </a:r>
              <a:endParaRPr lang="zh-CN" altLang="en-US" sz="2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495" y="772795"/>
            <a:ext cx="2806700" cy="5894705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3"/>
          <p:cNvSpPr txBox="1"/>
          <p:nvPr/>
        </p:nvSpPr>
        <p:spPr>
          <a:xfrm>
            <a:off x="6610296" y="542923"/>
            <a:ext cx="5489541" cy="6167134"/>
          </a:xfrm>
          <a:prstGeom prst="roundRect">
            <a:avLst/>
          </a:prstGeom>
          <a:noFill/>
          <a:ln w="28575">
            <a:noFill/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进入项目后，可点击最下方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【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开始学习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】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进入学习项目</a:t>
            </a:r>
            <a:endParaRPr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学习群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：查看到关于该项目的沟通学习群，进入可直接发言进行交流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+mj-ea"/>
              <a:buNone/>
            </a:pP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+mj-ea"/>
              <a:buNone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②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小组：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可查看每个小组的成员，积分和荣誉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endParaRPr lang="zh-CN" altLang="en-US" sz="16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+mj-ea"/>
              <a:buNone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③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成就：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可查看到在该项目中已完成的任务数、进度排名、已获学分、积分</a:t>
            </a:r>
            <a:b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+mj-ea"/>
              <a:buNone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④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排行榜：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可看到自己在该项目中的学习进度排名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+mj-ea"/>
              <a:buNone/>
            </a:pP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+mj-ea"/>
              <a:buNone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⑤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讨论区：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学员可以在项目讨论区中发帖、提问、互动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6759" y="92673"/>
            <a:ext cx="2180410" cy="517008"/>
            <a:chOff x="388443" y="117679"/>
            <a:chExt cx="2180410" cy="517008"/>
          </a:xfrm>
        </p:grpSpPr>
        <p:grpSp>
          <p:nvGrpSpPr>
            <p:cNvPr id="16" name="组合 33"/>
            <p:cNvGrpSpPr/>
            <p:nvPr/>
          </p:nvGrpSpPr>
          <p:grpSpPr>
            <a:xfrm>
              <a:off x="388443" y="268205"/>
              <a:ext cx="368310" cy="215957"/>
              <a:chOff x="388443" y="268205"/>
              <a:chExt cx="368310" cy="215957"/>
            </a:xfrm>
          </p:grpSpPr>
          <p:sp>
            <p:nvSpPr>
              <p:cNvPr id="18" name="燕尾形 45"/>
              <p:cNvSpPr/>
              <p:nvPr/>
            </p:nvSpPr>
            <p:spPr bwMode="auto">
              <a:xfrm>
                <a:off x="388443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燕尾形 46"/>
              <p:cNvSpPr/>
              <p:nvPr/>
            </p:nvSpPr>
            <p:spPr bwMode="auto">
              <a:xfrm>
                <a:off x="540796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TextBox 39"/>
            <p:cNvSpPr txBox="1">
              <a:spLocks noChangeArrowheads="1"/>
            </p:cNvSpPr>
            <p:nvPr/>
          </p:nvSpPr>
          <p:spPr bwMode="auto">
            <a:xfrm>
              <a:off x="496421" y="117679"/>
              <a:ext cx="2072432" cy="517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91412" bIns="91412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  <a:buSzPct val="90000"/>
              </a:pPr>
              <a:r>
                <a:rPr lang="zh-CN" altLang="en-US" sz="24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学习进度</a:t>
              </a:r>
              <a:endParaRPr lang="zh-CN" altLang="en-US" sz="2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7070" y="744855"/>
            <a:ext cx="2785745" cy="5848985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050" y="744855"/>
            <a:ext cx="2758440" cy="5838825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1350" y="739775"/>
            <a:ext cx="2663825" cy="5594985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2" name="文本框 3"/>
          <p:cNvSpPr txBox="1"/>
          <p:nvPr/>
        </p:nvSpPr>
        <p:spPr>
          <a:xfrm>
            <a:off x="6322365" y="1746003"/>
            <a:ext cx="4697628" cy="2096674"/>
          </a:xfrm>
          <a:prstGeom prst="roundRect">
            <a:avLst/>
          </a:prstGeom>
          <a:noFill/>
          <a:ln w="28575">
            <a:noFill/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学习动态查看：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首页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—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左上角点击头像进入个人主页后，可查看自己相关的学习数据，包括最近在学习的内容、最近参加的授课等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最下方可查看到自己的相关学习动态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6759" y="92673"/>
            <a:ext cx="2180410" cy="517008"/>
            <a:chOff x="388443" y="117679"/>
            <a:chExt cx="2180410" cy="517008"/>
          </a:xfrm>
        </p:grpSpPr>
        <p:grpSp>
          <p:nvGrpSpPr>
            <p:cNvPr id="20" name="组合 33"/>
            <p:cNvGrpSpPr/>
            <p:nvPr/>
          </p:nvGrpSpPr>
          <p:grpSpPr>
            <a:xfrm>
              <a:off x="388443" y="268205"/>
              <a:ext cx="368310" cy="215957"/>
              <a:chOff x="388443" y="268205"/>
              <a:chExt cx="368310" cy="215957"/>
            </a:xfrm>
          </p:grpSpPr>
          <p:sp>
            <p:nvSpPr>
              <p:cNvPr id="22" name="燕尾形 45"/>
              <p:cNvSpPr/>
              <p:nvPr/>
            </p:nvSpPr>
            <p:spPr bwMode="auto">
              <a:xfrm>
                <a:off x="388443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燕尾形 46"/>
              <p:cNvSpPr/>
              <p:nvPr/>
            </p:nvSpPr>
            <p:spPr bwMode="auto">
              <a:xfrm>
                <a:off x="540796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1" name="TextBox 39"/>
            <p:cNvSpPr txBox="1">
              <a:spLocks noChangeArrowheads="1"/>
            </p:cNvSpPr>
            <p:nvPr/>
          </p:nvSpPr>
          <p:spPr bwMode="auto">
            <a:xfrm>
              <a:off x="496421" y="117679"/>
              <a:ext cx="2072432" cy="517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91412" bIns="91412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  <a:buSzPct val="90000"/>
              </a:pPr>
              <a:r>
                <a:rPr lang="zh-CN" altLang="en-US" sz="24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学习动态</a:t>
              </a:r>
              <a:endParaRPr lang="zh-CN" altLang="en-US" sz="2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95" y="739775"/>
            <a:ext cx="2667635" cy="559562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175" y="739775"/>
            <a:ext cx="2692400" cy="5594985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  <p:custDataLst>
      <p:tags r:id="rId4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图片 17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"/>
          <a:stretch>
            <a:fillRect/>
          </a:stretch>
        </p:blipFill>
        <p:spPr>
          <a:xfrm>
            <a:off x="3289580" y="699709"/>
            <a:ext cx="2704626" cy="5495716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76" name="文本框 3"/>
          <p:cNvSpPr txBox="1"/>
          <p:nvPr/>
        </p:nvSpPr>
        <p:spPr>
          <a:xfrm>
            <a:off x="8870950" y="1567180"/>
            <a:ext cx="3162935" cy="3723832"/>
          </a:xfrm>
          <a:prstGeom prst="roundRect">
            <a:avLst/>
          </a:prstGeom>
          <a:noFill/>
          <a:ln w="28575">
            <a:noFill/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点击员工头像可进入个人主页查看对方的学习情况、一起参加过的培训，也可点击</a:t>
            </a: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“聊天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”和对方交流学习心得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点击下方的知识名称可进入学习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可对他人的学习动态进行点赞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7" name="文本框 176"/>
          <p:cNvSpPr txBox="1"/>
          <p:nvPr/>
        </p:nvSpPr>
        <p:spPr>
          <a:xfrm>
            <a:off x="9081770" y="689610"/>
            <a:ext cx="2741295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【</a:t>
            </a: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学习动态</a:t>
            </a:r>
            <a:r>
              <a:rPr lang="en-US" altLang="zh-CN" sz="18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】</a:t>
            </a: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</a:t>
            </a:r>
            <a:r>
              <a:rPr lang="zh-CN" altLang="en-US" sz="1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可查看大家都在学习什么知识</a:t>
            </a:r>
            <a:endParaRPr lang="en-US" altLang="zh-CN" sz="1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6759" y="92673"/>
            <a:ext cx="2180410" cy="513715"/>
            <a:chOff x="388443" y="117679"/>
            <a:chExt cx="2180410" cy="513715"/>
          </a:xfrm>
        </p:grpSpPr>
        <p:grpSp>
          <p:nvGrpSpPr>
            <p:cNvPr id="13" name="组合 33"/>
            <p:cNvGrpSpPr/>
            <p:nvPr/>
          </p:nvGrpSpPr>
          <p:grpSpPr>
            <a:xfrm>
              <a:off x="388443" y="268205"/>
              <a:ext cx="368310" cy="215957"/>
              <a:chOff x="388443" y="268205"/>
              <a:chExt cx="368310" cy="215957"/>
            </a:xfrm>
          </p:grpSpPr>
          <p:sp>
            <p:nvSpPr>
              <p:cNvPr id="15" name="燕尾形 45"/>
              <p:cNvSpPr/>
              <p:nvPr/>
            </p:nvSpPr>
            <p:spPr bwMode="auto">
              <a:xfrm>
                <a:off x="388443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燕尾形 46"/>
              <p:cNvSpPr/>
              <p:nvPr/>
            </p:nvSpPr>
            <p:spPr bwMode="auto">
              <a:xfrm>
                <a:off x="540796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" name="TextBox 39"/>
            <p:cNvSpPr txBox="1">
              <a:spLocks noChangeArrowheads="1"/>
            </p:cNvSpPr>
            <p:nvPr/>
          </p:nvSpPr>
          <p:spPr bwMode="auto">
            <a:xfrm>
              <a:off x="496421" y="117679"/>
              <a:ext cx="2072432" cy="513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91412" bIns="91412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lnSpc>
                  <a:spcPct val="90000"/>
                </a:lnSpc>
                <a:spcBef>
                  <a:spcPct val="20000"/>
                </a:spcBef>
                <a:buSzPct val="90000"/>
              </a:pPr>
              <a:r>
                <a:rPr lang="en-US" altLang="zh-CN" sz="24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  </a:t>
              </a:r>
              <a:r>
                <a:rPr lang="zh-CN" altLang="en-US" sz="24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发现</a:t>
              </a:r>
              <a:endParaRPr lang="zh-CN" altLang="en-US" sz="2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128826" y="699709"/>
            <a:ext cx="2635885" cy="547370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68960" y="699770"/>
            <a:ext cx="2584450" cy="5495925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  <p:custDataLst>
      <p:tags r:id="rId7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3"/>
          <p:cNvSpPr txBox="1"/>
          <p:nvPr/>
        </p:nvSpPr>
        <p:spPr>
          <a:xfrm>
            <a:off x="6348254" y="1153498"/>
            <a:ext cx="5106817" cy="919735"/>
          </a:xfrm>
          <a:prstGeom prst="roundRect">
            <a:avLst/>
          </a:prstGeom>
          <a:noFill/>
          <a:ln w="28575">
            <a:noFill/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【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课程上新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】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了解哪些重要的知识已上传到平台，可进入开始学习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9" name="e23c5f7a-3aaa-4c6c-909e-bff7a3a11a9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106292" y="4172366"/>
            <a:ext cx="2193997" cy="1956953"/>
            <a:chOff x="3479801" y="1098550"/>
            <a:chExt cx="5230812" cy="4665663"/>
          </a:xfrm>
        </p:grpSpPr>
        <p:sp>
          <p:nvSpPr>
            <p:cNvPr id="170" name="ïṩļíde"/>
            <p:cNvSpPr/>
            <p:nvPr/>
          </p:nvSpPr>
          <p:spPr bwMode="auto">
            <a:xfrm>
              <a:off x="5026026" y="2630488"/>
              <a:ext cx="512763" cy="369888"/>
            </a:xfrm>
            <a:custGeom>
              <a:avLst/>
              <a:gdLst>
                <a:gd name="T0" fmla="*/ 83 w 94"/>
                <a:gd name="T1" fmla="*/ 59 h 68"/>
                <a:gd name="T2" fmla="*/ 18 w 94"/>
                <a:gd name="T3" fmla="*/ 67 h 68"/>
                <a:gd name="T4" fmla="*/ 6 w 94"/>
                <a:gd name="T5" fmla="*/ 58 h 68"/>
                <a:gd name="T6" fmla="*/ 1 w 94"/>
                <a:gd name="T7" fmla="*/ 22 h 68"/>
                <a:gd name="T8" fmla="*/ 10 w 94"/>
                <a:gd name="T9" fmla="*/ 10 h 68"/>
                <a:gd name="T10" fmla="*/ 75 w 94"/>
                <a:gd name="T11" fmla="*/ 1 h 68"/>
                <a:gd name="T12" fmla="*/ 88 w 94"/>
                <a:gd name="T13" fmla="*/ 10 h 68"/>
                <a:gd name="T14" fmla="*/ 93 w 94"/>
                <a:gd name="T15" fmla="*/ 46 h 68"/>
                <a:gd name="T16" fmla="*/ 83 w 94"/>
                <a:gd name="T17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68">
                  <a:moveTo>
                    <a:pt x="83" y="59"/>
                  </a:moveTo>
                  <a:cubicBezTo>
                    <a:pt x="18" y="67"/>
                    <a:pt x="18" y="67"/>
                    <a:pt x="18" y="67"/>
                  </a:cubicBezTo>
                  <a:cubicBezTo>
                    <a:pt x="12" y="68"/>
                    <a:pt x="7" y="64"/>
                    <a:pt x="6" y="58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16"/>
                    <a:pt x="4" y="10"/>
                    <a:pt x="10" y="1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2" y="0"/>
                    <a:pt x="87" y="4"/>
                    <a:pt x="88" y="10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4" y="52"/>
                    <a:pt x="89" y="58"/>
                    <a:pt x="83" y="59"/>
                  </a:cubicBezTo>
                  <a:close/>
                </a:path>
              </a:pathLst>
            </a:custGeom>
            <a:solidFill>
              <a:srgbClr val="F55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1" name="íšḻiďè"/>
            <p:cNvSpPr/>
            <p:nvPr/>
          </p:nvSpPr>
          <p:spPr bwMode="auto">
            <a:xfrm>
              <a:off x="5222876" y="2749550"/>
              <a:ext cx="136525" cy="147638"/>
            </a:xfrm>
            <a:custGeom>
              <a:avLst/>
              <a:gdLst>
                <a:gd name="T0" fmla="*/ 86 w 86"/>
                <a:gd name="T1" fmla="*/ 35 h 93"/>
                <a:gd name="T2" fmla="*/ 0 w 86"/>
                <a:gd name="T3" fmla="*/ 0 h 93"/>
                <a:gd name="T4" fmla="*/ 13 w 86"/>
                <a:gd name="T5" fmla="*/ 93 h 93"/>
                <a:gd name="T6" fmla="*/ 86 w 86"/>
                <a:gd name="T7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93">
                  <a:moveTo>
                    <a:pt x="86" y="35"/>
                  </a:moveTo>
                  <a:lnTo>
                    <a:pt x="0" y="0"/>
                  </a:lnTo>
                  <a:lnTo>
                    <a:pt x="13" y="93"/>
                  </a:lnTo>
                  <a:lnTo>
                    <a:pt x="86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2" name="ïśḷiḍê"/>
            <p:cNvSpPr/>
            <p:nvPr/>
          </p:nvSpPr>
          <p:spPr bwMode="auto">
            <a:xfrm>
              <a:off x="4283076" y="1228725"/>
              <a:ext cx="1289050" cy="1303338"/>
            </a:xfrm>
            <a:custGeom>
              <a:avLst/>
              <a:gdLst>
                <a:gd name="T0" fmla="*/ 121 w 236"/>
                <a:gd name="T1" fmla="*/ 233 h 239"/>
                <a:gd name="T2" fmla="*/ 98 w 236"/>
                <a:gd name="T3" fmla="*/ 230 h 239"/>
                <a:gd name="T4" fmla="*/ 13 w 236"/>
                <a:gd name="T5" fmla="*/ 98 h 239"/>
                <a:gd name="T6" fmla="*/ 144 w 236"/>
                <a:gd name="T7" fmla="*/ 13 h 239"/>
                <a:gd name="T8" fmla="*/ 214 w 236"/>
                <a:gd name="T9" fmla="*/ 61 h 239"/>
                <a:gd name="T10" fmla="*/ 230 w 236"/>
                <a:gd name="T11" fmla="*/ 145 h 239"/>
                <a:gd name="T12" fmla="*/ 121 w 236"/>
                <a:gd name="T13" fmla="*/ 233 h 239"/>
                <a:gd name="T14" fmla="*/ 121 w 236"/>
                <a:gd name="T15" fmla="*/ 15 h 239"/>
                <a:gd name="T16" fmla="*/ 16 w 236"/>
                <a:gd name="T17" fmla="*/ 99 h 239"/>
                <a:gd name="T18" fmla="*/ 99 w 236"/>
                <a:gd name="T19" fmla="*/ 226 h 239"/>
                <a:gd name="T20" fmla="*/ 226 w 236"/>
                <a:gd name="T21" fmla="*/ 144 h 239"/>
                <a:gd name="T22" fmla="*/ 211 w 236"/>
                <a:gd name="T23" fmla="*/ 63 h 239"/>
                <a:gd name="T24" fmla="*/ 143 w 236"/>
                <a:gd name="T25" fmla="*/ 17 h 239"/>
                <a:gd name="T26" fmla="*/ 121 w 236"/>
                <a:gd name="T27" fmla="*/ 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239">
                  <a:moveTo>
                    <a:pt x="121" y="233"/>
                  </a:moveTo>
                  <a:cubicBezTo>
                    <a:pt x="113" y="233"/>
                    <a:pt x="106" y="232"/>
                    <a:pt x="98" y="230"/>
                  </a:cubicBezTo>
                  <a:cubicBezTo>
                    <a:pt x="38" y="217"/>
                    <a:pt x="0" y="158"/>
                    <a:pt x="13" y="98"/>
                  </a:cubicBezTo>
                  <a:cubicBezTo>
                    <a:pt x="25" y="39"/>
                    <a:pt x="84" y="0"/>
                    <a:pt x="144" y="13"/>
                  </a:cubicBezTo>
                  <a:cubicBezTo>
                    <a:pt x="173" y="19"/>
                    <a:pt x="198" y="36"/>
                    <a:pt x="214" y="61"/>
                  </a:cubicBezTo>
                  <a:cubicBezTo>
                    <a:pt x="230" y="86"/>
                    <a:pt x="236" y="116"/>
                    <a:pt x="230" y="145"/>
                  </a:cubicBezTo>
                  <a:cubicBezTo>
                    <a:pt x="218" y="197"/>
                    <a:pt x="172" y="233"/>
                    <a:pt x="121" y="233"/>
                  </a:cubicBezTo>
                  <a:close/>
                  <a:moveTo>
                    <a:pt x="121" y="15"/>
                  </a:moveTo>
                  <a:cubicBezTo>
                    <a:pt x="72" y="15"/>
                    <a:pt x="27" y="49"/>
                    <a:pt x="16" y="99"/>
                  </a:cubicBezTo>
                  <a:cubicBezTo>
                    <a:pt x="4" y="157"/>
                    <a:pt x="41" y="214"/>
                    <a:pt x="99" y="226"/>
                  </a:cubicBezTo>
                  <a:cubicBezTo>
                    <a:pt x="156" y="239"/>
                    <a:pt x="213" y="202"/>
                    <a:pt x="226" y="144"/>
                  </a:cubicBezTo>
                  <a:cubicBezTo>
                    <a:pt x="232" y="116"/>
                    <a:pt x="226" y="87"/>
                    <a:pt x="211" y="63"/>
                  </a:cubicBezTo>
                  <a:cubicBezTo>
                    <a:pt x="195" y="39"/>
                    <a:pt x="171" y="23"/>
                    <a:pt x="143" y="17"/>
                  </a:cubicBezTo>
                  <a:cubicBezTo>
                    <a:pt x="136" y="15"/>
                    <a:pt x="128" y="15"/>
                    <a:pt x="121" y="15"/>
                  </a:cubicBezTo>
                  <a:close/>
                </a:path>
              </a:pathLst>
            </a:custGeom>
            <a:solidFill>
              <a:srgbClr val="FDB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3" name="ïṧliḋé"/>
            <p:cNvSpPr/>
            <p:nvPr/>
          </p:nvSpPr>
          <p:spPr bwMode="auto">
            <a:xfrm>
              <a:off x="4533901" y="1479550"/>
              <a:ext cx="819150" cy="808038"/>
            </a:xfrm>
            <a:custGeom>
              <a:avLst/>
              <a:gdLst>
                <a:gd name="T0" fmla="*/ 75 w 150"/>
                <a:gd name="T1" fmla="*/ 148 h 148"/>
                <a:gd name="T2" fmla="*/ 60 w 150"/>
                <a:gd name="T3" fmla="*/ 147 h 148"/>
                <a:gd name="T4" fmla="*/ 14 w 150"/>
                <a:gd name="T5" fmla="*/ 115 h 148"/>
                <a:gd name="T6" fmla="*/ 4 w 150"/>
                <a:gd name="T7" fmla="*/ 60 h 148"/>
                <a:gd name="T8" fmla="*/ 36 w 150"/>
                <a:gd name="T9" fmla="*/ 15 h 148"/>
                <a:gd name="T10" fmla="*/ 90 w 150"/>
                <a:gd name="T11" fmla="*/ 5 h 148"/>
                <a:gd name="T12" fmla="*/ 136 w 150"/>
                <a:gd name="T13" fmla="*/ 36 h 148"/>
                <a:gd name="T14" fmla="*/ 146 w 150"/>
                <a:gd name="T15" fmla="*/ 91 h 148"/>
                <a:gd name="T16" fmla="*/ 115 w 150"/>
                <a:gd name="T17" fmla="*/ 137 h 148"/>
                <a:gd name="T18" fmla="*/ 75 w 150"/>
                <a:gd name="T19" fmla="*/ 148 h 148"/>
                <a:gd name="T20" fmla="*/ 75 w 150"/>
                <a:gd name="T21" fmla="*/ 7 h 148"/>
                <a:gd name="T22" fmla="*/ 38 w 150"/>
                <a:gd name="T23" fmla="*/ 18 h 148"/>
                <a:gd name="T24" fmla="*/ 8 w 150"/>
                <a:gd name="T25" fmla="*/ 61 h 148"/>
                <a:gd name="T26" fmla="*/ 17 w 150"/>
                <a:gd name="T27" fmla="*/ 113 h 148"/>
                <a:gd name="T28" fmla="*/ 61 w 150"/>
                <a:gd name="T29" fmla="*/ 143 h 148"/>
                <a:gd name="T30" fmla="*/ 112 w 150"/>
                <a:gd name="T31" fmla="*/ 133 h 148"/>
                <a:gd name="T32" fmla="*/ 142 w 150"/>
                <a:gd name="T33" fmla="*/ 90 h 148"/>
                <a:gd name="T34" fmla="*/ 133 w 150"/>
                <a:gd name="T35" fmla="*/ 38 h 148"/>
                <a:gd name="T36" fmla="*/ 89 w 150"/>
                <a:gd name="T37" fmla="*/ 8 h 148"/>
                <a:gd name="T38" fmla="*/ 75 w 150"/>
                <a:gd name="T39" fmla="*/ 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8">
                  <a:moveTo>
                    <a:pt x="75" y="148"/>
                  </a:moveTo>
                  <a:cubicBezTo>
                    <a:pt x="70" y="148"/>
                    <a:pt x="65" y="148"/>
                    <a:pt x="60" y="147"/>
                  </a:cubicBezTo>
                  <a:cubicBezTo>
                    <a:pt x="41" y="143"/>
                    <a:pt x="25" y="131"/>
                    <a:pt x="14" y="115"/>
                  </a:cubicBezTo>
                  <a:cubicBezTo>
                    <a:pt x="3" y="99"/>
                    <a:pt x="0" y="79"/>
                    <a:pt x="4" y="60"/>
                  </a:cubicBezTo>
                  <a:cubicBezTo>
                    <a:pt x="8" y="41"/>
                    <a:pt x="19" y="25"/>
                    <a:pt x="36" y="15"/>
                  </a:cubicBezTo>
                  <a:cubicBezTo>
                    <a:pt x="52" y="4"/>
                    <a:pt x="71" y="0"/>
                    <a:pt x="90" y="5"/>
                  </a:cubicBezTo>
                  <a:cubicBezTo>
                    <a:pt x="109" y="9"/>
                    <a:pt x="125" y="20"/>
                    <a:pt x="136" y="36"/>
                  </a:cubicBezTo>
                  <a:cubicBezTo>
                    <a:pt x="147" y="52"/>
                    <a:pt x="150" y="72"/>
                    <a:pt x="146" y="91"/>
                  </a:cubicBezTo>
                  <a:cubicBezTo>
                    <a:pt x="142" y="110"/>
                    <a:pt x="131" y="126"/>
                    <a:pt x="115" y="137"/>
                  </a:cubicBezTo>
                  <a:cubicBezTo>
                    <a:pt x="103" y="144"/>
                    <a:pt x="89" y="148"/>
                    <a:pt x="75" y="148"/>
                  </a:cubicBezTo>
                  <a:close/>
                  <a:moveTo>
                    <a:pt x="75" y="7"/>
                  </a:moveTo>
                  <a:cubicBezTo>
                    <a:pt x="62" y="7"/>
                    <a:pt x="49" y="11"/>
                    <a:pt x="38" y="18"/>
                  </a:cubicBezTo>
                  <a:cubicBezTo>
                    <a:pt x="22" y="28"/>
                    <a:pt x="12" y="43"/>
                    <a:pt x="8" y="61"/>
                  </a:cubicBezTo>
                  <a:cubicBezTo>
                    <a:pt x="4" y="79"/>
                    <a:pt x="7" y="98"/>
                    <a:pt x="17" y="113"/>
                  </a:cubicBezTo>
                  <a:cubicBezTo>
                    <a:pt x="27" y="128"/>
                    <a:pt x="43" y="139"/>
                    <a:pt x="61" y="143"/>
                  </a:cubicBezTo>
                  <a:cubicBezTo>
                    <a:pt x="79" y="147"/>
                    <a:pt x="97" y="143"/>
                    <a:pt x="112" y="133"/>
                  </a:cubicBezTo>
                  <a:cubicBezTo>
                    <a:pt x="128" y="123"/>
                    <a:pt x="138" y="108"/>
                    <a:pt x="142" y="90"/>
                  </a:cubicBezTo>
                  <a:cubicBezTo>
                    <a:pt x="146" y="72"/>
                    <a:pt x="143" y="54"/>
                    <a:pt x="133" y="38"/>
                  </a:cubicBezTo>
                  <a:cubicBezTo>
                    <a:pt x="123" y="23"/>
                    <a:pt x="107" y="12"/>
                    <a:pt x="89" y="8"/>
                  </a:cubicBezTo>
                  <a:cubicBezTo>
                    <a:pt x="85" y="7"/>
                    <a:pt x="80" y="7"/>
                    <a:pt x="75" y="7"/>
                  </a:cubicBezTo>
                  <a:close/>
                </a:path>
              </a:pathLst>
            </a:custGeom>
            <a:solidFill>
              <a:srgbClr val="FF9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" name="išľïḍê"/>
            <p:cNvSpPr/>
            <p:nvPr/>
          </p:nvSpPr>
          <p:spPr bwMode="auto">
            <a:xfrm>
              <a:off x="4757738" y="1709738"/>
              <a:ext cx="371475" cy="347663"/>
            </a:xfrm>
            <a:custGeom>
              <a:avLst/>
              <a:gdLst>
                <a:gd name="T0" fmla="*/ 34 w 68"/>
                <a:gd name="T1" fmla="*/ 64 h 64"/>
                <a:gd name="T2" fmla="*/ 28 w 68"/>
                <a:gd name="T3" fmla="*/ 64 h 64"/>
                <a:gd name="T4" fmla="*/ 4 w 68"/>
                <a:gd name="T5" fmla="*/ 27 h 64"/>
                <a:gd name="T6" fmla="*/ 40 w 68"/>
                <a:gd name="T7" fmla="*/ 3 h 64"/>
                <a:gd name="T8" fmla="*/ 64 w 68"/>
                <a:gd name="T9" fmla="*/ 40 h 64"/>
                <a:gd name="T10" fmla="*/ 51 w 68"/>
                <a:gd name="T11" fmla="*/ 59 h 64"/>
                <a:gd name="T12" fmla="*/ 34 w 68"/>
                <a:gd name="T13" fmla="*/ 64 h 64"/>
                <a:gd name="T14" fmla="*/ 34 w 68"/>
                <a:gd name="T15" fmla="*/ 7 h 64"/>
                <a:gd name="T16" fmla="*/ 8 w 68"/>
                <a:gd name="T17" fmla="*/ 28 h 64"/>
                <a:gd name="T18" fmla="*/ 12 w 68"/>
                <a:gd name="T19" fmla="*/ 48 h 64"/>
                <a:gd name="T20" fmla="*/ 28 w 68"/>
                <a:gd name="T21" fmla="*/ 60 h 64"/>
                <a:gd name="T22" fmla="*/ 49 w 68"/>
                <a:gd name="T23" fmla="*/ 56 h 64"/>
                <a:gd name="T24" fmla="*/ 60 w 68"/>
                <a:gd name="T25" fmla="*/ 39 h 64"/>
                <a:gd name="T26" fmla="*/ 40 w 68"/>
                <a:gd name="T27" fmla="*/ 7 h 64"/>
                <a:gd name="T28" fmla="*/ 34 w 68"/>
                <a:gd name="T29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64">
                  <a:moveTo>
                    <a:pt x="34" y="64"/>
                  </a:moveTo>
                  <a:cubicBezTo>
                    <a:pt x="32" y="64"/>
                    <a:pt x="30" y="64"/>
                    <a:pt x="28" y="64"/>
                  </a:cubicBezTo>
                  <a:cubicBezTo>
                    <a:pt x="11" y="60"/>
                    <a:pt x="0" y="44"/>
                    <a:pt x="4" y="27"/>
                  </a:cubicBezTo>
                  <a:cubicBezTo>
                    <a:pt x="7" y="11"/>
                    <a:pt x="24" y="0"/>
                    <a:pt x="40" y="3"/>
                  </a:cubicBezTo>
                  <a:cubicBezTo>
                    <a:pt x="57" y="7"/>
                    <a:pt x="68" y="23"/>
                    <a:pt x="64" y="40"/>
                  </a:cubicBezTo>
                  <a:cubicBezTo>
                    <a:pt x="62" y="48"/>
                    <a:pt x="58" y="55"/>
                    <a:pt x="51" y="59"/>
                  </a:cubicBezTo>
                  <a:cubicBezTo>
                    <a:pt x="46" y="63"/>
                    <a:pt x="40" y="64"/>
                    <a:pt x="34" y="64"/>
                  </a:cubicBezTo>
                  <a:close/>
                  <a:moveTo>
                    <a:pt x="34" y="7"/>
                  </a:moveTo>
                  <a:cubicBezTo>
                    <a:pt x="22" y="7"/>
                    <a:pt x="11" y="15"/>
                    <a:pt x="8" y="28"/>
                  </a:cubicBezTo>
                  <a:cubicBezTo>
                    <a:pt x="6" y="35"/>
                    <a:pt x="8" y="42"/>
                    <a:pt x="12" y="48"/>
                  </a:cubicBezTo>
                  <a:cubicBezTo>
                    <a:pt x="15" y="54"/>
                    <a:pt x="21" y="58"/>
                    <a:pt x="28" y="60"/>
                  </a:cubicBezTo>
                  <a:cubicBezTo>
                    <a:pt x="35" y="61"/>
                    <a:pt x="43" y="60"/>
                    <a:pt x="49" y="56"/>
                  </a:cubicBezTo>
                  <a:cubicBezTo>
                    <a:pt x="55" y="52"/>
                    <a:pt x="59" y="46"/>
                    <a:pt x="60" y="39"/>
                  </a:cubicBezTo>
                  <a:cubicBezTo>
                    <a:pt x="63" y="25"/>
                    <a:pt x="54" y="10"/>
                    <a:pt x="40" y="7"/>
                  </a:cubicBezTo>
                  <a:cubicBezTo>
                    <a:pt x="38" y="7"/>
                    <a:pt x="36" y="7"/>
                    <a:pt x="34" y="7"/>
                  </a:cubicBezTo>
                  <a:close/>
                </a:path>
              </a:pathLst>
            </a:custGeom>
            <a:solidFill>
              <a:srgbClr val="FDB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" name="iš1îḓè"/>
            <p:cNvSpPr/>
            <p:nvPr/>
          </p:nvSpPr>
          <p:spPr bwMode="auto">
            <a:xfrm>
              <a:off x="4370388" y="1098550"/>
              <a:ext cx="600075" cy="817563"/>
            </a:xfrm>
            <a:custGeom>
              <a:avLst/>
              <a:gdLst>
                <a:gd name="T0" fmla="*/ 108 w 110"/>
                <a:gd name="T1" fmla="*/ 143 h 150"/>
                <a:gd name="T2" fmla="*/ 51 w 110"/>
                <a:gd name="T3" fmla="*/ 54 h 150"/>
                <a:gd name="T4" fmla="*/ 59 w 110"/>
                <a:gd name="T5" fmla="*/ 39 h 150"/>
                <a:gd name="T6" fmla="*/ 59 w 110"/>
                <a:gd name="T7" fmla="*/ 35 h 150"/>
                <a:gd name="T8" fmla="*/ 38 w 110"/>
                <a:gd name="T9" fmla="*/ 2 h 150"/>
                <a:gd name="T10" fmla="*/ 34 w 110"/>
                <a:gd name="T11" fmla="*/ 0 h 150"/>
                <a:gd name="T12" fmla="*/ 31 w 110"/>
                <a:gd name="T13" fmla="*/ 2 h 150"/>
                <a:gd name="T14" fmla="*/ 22 w 110"/>
                <a:gd name="T15" fmla="*/ 17 h 150"/>
                <a:gd name="T16" fmla="*/ 4 w 110"/>
                <a:gd name="T17" fmla="*/ 19 h 150"/>
                <a:gd name="T18" fmla="*/ 1 w 110"/>
                <a:gd name="T19" fmla="*/ 21 h 150"/>
                <a:gd name="T20" fmla="*/ 1 w 110"/>
                <a:gd name="T21" fmla="*/ 25 h 150"/>
                <a:gd name="T22" fmla="*/ 23 w 110"/>
                <a:gd name="T23" fmla="*/ 59 h 150"/>
                <a:gd name="T24" fmla="*/ 26 w 110"/>
                <a:gd name="T25" fmla="*/ 60 h 150"/>
                <a:gd name="T26" fmla="*/ 27 w 110"/>
                <a:gd name="T27" fmla="*/ 60 h 150"/>
                <a:gd name="T28" fmla="*/ 44 w 110"/>
                <a:gd name="T29" fmla="*/ 59 h 150"/>
                <a:gd name="T30" fmla="*/ 102 w 110"/>
                <a:gd name="T31" fmla="*/ 148 h 150"/>
                <a:gd name="T32" fmla="*/ 105 w 110"/>
                <a:gd name="T33" fmla="*/ 150 h 150"/>
                <a:gd name="T34" fmla="*/ 107 w 110"/>
                <a:gd name="T35" fmla="*/ 149 h 150"/>
                <a:gd name="T36" fmla="*/ 108 w 110"/>
                <a:gd name="T37" fmla="*/ 143 h 150"/>
                <a:gd name="T38" fmla="*/ 11 w 110"/>
                <a:gd name="T39" fmla="*/ 26 h 150"/>
                <a:gd name="T40" fmla="*/ 25 w 110"/>
                <a:gd name="T41" fmla="*/ 25 h 150"/>
                <a:gd name="T42" fmla="*/ 28 w 110"/>
                <a:gd name="T43" fmla="*/ 23 h 150"/>
                <a:gd name="T44" fmla="*/ 34 w 110"/>
                <a:gd name="T45" fmla="*/ 11 h 150"/>
                <a:gd name="T46" fmla="*/ 51 w 110"/>
                <a:gd name="T47" fmla="*/ 37 h 150"/>
                <a:gd name="T48" fmla="*/ 44 w 110"/>
                <a:gd name="T49" fmla="*/ 51 h 150"/>
                <a:gd name="T50" fmla="*/ 28 w 110"/>
                <a:gd name="T51" fmla="*/ 52 h 150"/>
                <a:gd name="T52" fmla="*/ 11 w 110"/>
                <a:gd name="T53" fmla="*/ 2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0" h="150">
                  <a:moveTo>
                    <a:pt x="108" y="143"/>
                  </a:moveTo>
                  <a:cubicBezTo>
                    <a:pt x="51" y="54"/>
                    <a:pt x="51" y="54"/>
                    <a:pt x="51" y="54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60" y="38"/>
                    <a:pt x="60" y="36"/>
                    <a:pt x="59" y="35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0"/>
                    <a:pt x="36" y="0"/>
                    <a:pt x="34" y="0"/>
                  </a:cubicBezTo>
                  <a:cubicBezTo>
                    <a:pt x="33" y="0"/>
                    <a:pt x="32" y="1"/>
                    <a:pt x="31" y="2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2" y="20"/>
                    <a:pt x="1" y="21"/>
                  </a:cubicBezTo>
                  <a:cubicBezTo>
                    <a:pt x="0" y="23"/>
                    <a:pt x="1" y="24"/>
                    <a:pt x="1" y="25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4" y="60"/>
                    <a:pt x="25" y="60"/>
                    <a:pt x="26" y="6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102" y="148"/>
                    <a:pt x="102" y="148"/>
                    <a:pt x="102" y="148"/>
                  </a:cubicBezTo>
                  <a:cubicBezTo>
                    <a:pt x="102" y="149"/>
                    <a:pt x="104" y="150"/>
                    <a:pt x="105" y="150"/>
                  </a:cubicBezTo>
                  <a:cubicBezTo>
                    <a:pt x="106" y="150"/>
                    <a:pt x="107" y="149"/>
                    <a:pt x="107" y="149"/>
                  </a:cubicBezTo>
                  <a:cubicBezTo>
                    <a:pt x="109" y="148"/>
                    <a:pt x="110" y="145"/>
                    <a:pt x="108" y="143"/>
                  </a:cubicBezTo>
                  <a:close/>
                  <a:moveTo>
                    <a:pt x="11" y="26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7" y="24"/>
                    <a:pt x="28" y="23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28" y="52"/>
                    <a:pt x="28" y="52"/>
                    <a:pt x="28" y="52"/>
                  </a:cubicBezTo>
                  <a:lnTo>
                    <a:pt x="11" y="26"/>
                  </a:lnTo>
                  <a:close/>
                </a:path>
              </a:pathLst>
            </a:custGeom>
            <a:solidFill>
              <a:srgbClr val="156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" name="îślïďê"/>
            <p:cNvSpPr/>
            <p:nvPr/>
          </p:nvSpPr>
          <p:spPr bwMode="auto">
            <a:xfrm>
              <a:off x="3490913" y="3071813"/>
              <a:ext cx="1879600" cy="2006600"/>
            </a:xfrm>
            <a:custGeom>
              <a:avLst/>
              <a:gdLst>
                <a:gd name="T0" fmla="*/ 0 w 344"/>
                <a:gd name="T1" fmla="*/ 29 h 368"/>
                <a:gd name="T2" fmla="*/ 47 w 344"/>
                <a:gd name="T3" fmla="*/ 119 h 368"/>
                <a:gd name="T4" fmla="*/ 144 w 344"/>
                <a:gd name="T5" fmla="*/ 261 h 368"/>
                <a:gd name="T6" fmla="*/ 258 w 344"/>
                <a:gd name="T7" fmla="*/ 324 h 368"/>
                <a:gd name="T8" fmla="*/ 224 w 344"/>
                <a:gd name="T9" fmla="*/ 150 h 368"/>
                <a:gd name="T10" fmla="*/ 142 w 344"/>
                <a:gd name="T11" fmla="*/ 45 h 368"/>
                <a:gd name="T12" fmla="*/ 0 w 344"/>
                <a:gd name="T13" fmla="*/ 29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4" h="368">
                  <a:moveTo>
                    <a:pt x="0" y="29"/>
                  </a:moveTo>
                  <a:cubicBezTo>
                    <a:pt x="0" y="29"/>
                    <a:pt x="44" y="51"/>
                    <a:pt x="47" y="119"/>
                  </a:cubicBezTo>
                  <a:cubicBezTo>
                    <a:pt x="50" y="194"/>
                    <a:pt x="126" y="211"/>
                    <a:pt x="144" y="261"/>
                  </a:cubicBezTo>
                  <a:cubicBezTo>
                    <a:pt x="158" y="301"/>
                    <a:pt x="192" y="368"/>
                    <a:pt x="258" y="324"/>
                  </a:cubicBezTo>
                  <a:cubicBezTo>
                    <a:pt x="344" y="266"/>
                    <a:pt x="317" y="187"/>
                    <a:pt x="224" y="150"/>
                  </a:cubicBezTo>
                  <a:cubicBezTo>
                    <a:pt x="156" y="123"/>
                    <a:pt x="183" y="82"/>
                    <a:pt x="142" y="45"/>
                  </a:cubicBezTo>
                  <a:cubicBezTo>
                    <a:pt x="100" y="7"/>
                    <a:pt x="50" y="0"/>
                    <a:pt x="0" y="29"/>
                  </a:cubicBezTo>
                  <a:close/>
                </a:path>
              </a:pathLst>
            </a:custGeom>
            <a:solidFill>
              <a:srgbClr val="156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7" name="íślíďe"/>
            <p:cNvSpPr/>
            <p:nvPr/>
          </p:nvSpPr>
          <p:spPr bwMode="auto">
            <a:xfrm>
              <a:off x="3479801" y="3219450"/>
              <a:ext cx="1808163" cy="1722438"/>
            </a:xfrm>
            <a:custGeom>
              <a:avLst/>
              <a:gdLst>
                <a:gd name="T0" fmla="*/ 300 w 331"/>
                <a:gd name="T1" fmla="*/ 305 h 316"/>
                <a:gd name="T2" fmla="*/ 187 w 331"/>
                <a:gd name="T3" fmla="*/ 226 h 316"/>
                <a:gd name="T4" fmla="*/ 140 w 331"/>
                <a:gd name="T5" fmla="*/ 176 h 316"/>
                <a:gd name="T6" fmla="*/ 72 w 331"/>
                <a:gd name="T7" fmla="*/ 87 h 316"/>
                <a:gd name="T8" fmla="*/ 1 w 331"/>
                <a:gd name="T9" fmla="*/ 3 h 316"/>
                <a:gd name="T10" fmla="*/ 0 w 331"/>
                <a:gd name="T11" fmla="*/ 1 h 316"/>
                <a:gd name="T12" fmla="*/ 2 w 331"/>
                <a:gd name="T13" fmla="*/ 0 h 316"/>
                <a:gd name="T14" fmla="*/ 75 w 331"/>
                <a:gd name="T15" fmla="*/ 86 h 316"/>
                <a:gd name="T16" fmla="*/ 142 w 331"/>
                <a:gd name="T17" fmla="*/ 174 h 316"/>
                <a:gd name="T18" fmla="*/ 190 w 331"/>
                <a:gd name="T19" fmla="*/ 225 h 316"/>
                <a:gd name="T20" fmla="*/ 329 w 331"/>
                <a:gd name="T21" fmla="*/ 299 h 316"/>
                <a:gd name="T22" fmla="*/ 331 w 331"/>
                <a:gd name="T23" fmla="*/ 300 h 316"/>
                <a:gd name="T24" fmla="*/ 330 w 331"/>
                <a:gd name="T25" fmla="*/ 302 h 316"/>
                <a:gd name="T26" fmla="*/ 300 w 331"/>
                <a:gd name="T27" fmla="*/ 305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316">
                  <a:moveTo>
                    <a:pt x="300" y="305"/>
                  </a:moveTo>
                  <a:cubicBezTo>
                    <a:pt x="236" y="305"/>
                    <a:pt x="203" y="258"/>
                    <a:pt x="187" y="226"/>
                  </a:cubicBezTo>
                  <a:cubicBezTo>
                    <a:pt x="177" y="206"/>
                    <a:pt x="159" y="191"/>
                    <a:pt x="140" y="176"/>
                  </a:cubicBezTo>
                  <a:cubicBezTo>
                    <a:pt x="112" y="154"/>
                    <a:pt x="83" y="132"/>
                    <a:pt x="72" y="87"/>
                  </a:cubicBezTo>
                  <a:cubicBezTo>
                    <a:pt x="56" y="21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58" y="18"/>
                    <a:pt x="75" y="86"/>
                  </a:cubicBezTo>
                  <a:cubicBezTo>
                    <a:pt x="86" y="130"/>
                    <a:pt x="114" y="152"/>
                    <a:pt x="142" y="174"/>
                  </a:cubicBezTo>
                  <a:cubicBezTo>
                    <a:pt x="161" y="189"/>
                    <a:pt x="180" y="204"/>
                    <a:pt x="190" y="225"/>
                  </a:cubicBezTo>
                  <a:cubicBezTo>
                    <a:pt x="207" y="260"/>
                    <a:pt x="248" y="316"/>
                    <a:pt x="329" y="299"/>
                  </a:cubicBezTo>
                  <a:cubicBezTo>
                    <a:pt x="330" y="298"/>
                    <a:pt x="331" y="299"/>
                    <a:pt x="331" y="300"/>
                  </a:cubicBezTo>
                  <a:cubicBezTo>
                    <a:pt x="331" y="301"/>
                    <a:pt x="331" y="302"/>
                    <a:pt x="330" y="302"/>
                  </a:cubicBezTo>
                  <a:cubicBezTo>
                    <a:pt x="319" y="304"/>
                    <a:pt x="309" y="305"/>
                    <a:pt x="300" y="305"/>
                  </a:cubicBezTo>
                  <a:close/>
                </a:path>
              </a:pathLst>
            </a:custGeom>
            <a:solidFill>
              <a:srgbClr val="085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8" name="ïş1iḑé"/>
            <p:cNvSpPr/>
            <p:nvPr/>
          </p:nvSpPr>
          <p:spPr bwMode="auto">
            <a:xfrm>
              <a:off x="3857626" y="3235325"/>
              <a:ext cx="147638" cy="441325"/>
            </a:xfrm>
            <a:custGeom>
              <a:avLst/>
              <a:gdLst>
                <a:gd name="T0" fmla="*/ 4 w 27"/>
                <a:gd name="T1" fmla="*/ 81 h 81"/>
                <a:gd name="T2" fmla="*/ 2 w 27"/>
                <a:gd name="T3" fmla="*/ 79 h 81"/>
                <a:gd name="T4" fmla="*/ 25 w 27"/>
                <a:gd name="T5" fmla="*/ 0 h 81"/>
                <a:gd name="T6" fmla="*/ 27 w 27"/>
                <a:gd name="T7" fmla="*/ 0 h 81"/>
                <a:gd name="T8" fmla="*/ 27 w 27"/>
                <a:gd name="T9" fmla="*/ 3 h 81"/>
                <a:gd name="T10" fmla="*/ 5 w 27"/>
                <a:gd name="T11" fmla="*/ 79 h 81"/>
                <a:gd name="T12" fmla="*/ 4 w 27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1">
                  <a:moveTo>
                    <a:pt x="4" y="81"/>
                  </a:moveTo>
                  <a:cubicBezTo>
                    <a:pt x="3" y="81"/>
                    <a:pt x="2" y="80"/>
                    <a:pt x="2" y="79"/>
                  </a:cubicBezTo>
                  <a:cubicBezTo>
                    <a:pt x="0" y="22"/>
                    <a:pt x="24" y="1"/>
                    <a:pt x="25" y="0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27" y="1"/>
                    <a:pt x="27" y="2"/>
                    <a:pt x="27" y="3"/>
                  </a:cubicBezTo>
                  <a:cubicBezTo>
                    <a:pt x="27" y="3"/>
                    <a:pt x="4" y="24"/>
                    <a:pt x="5" y="79"/>
                  </a:cubicBezTo>
                  <a:cubicBezTo>
                    <a:pt x="5" y="80"/>
                    <a:pt x="4" y="81"/>
                    <a:pt x="4" y="81"/>
                  </a:cubicBezTo>
                  <a:close/>
                </a:path>
              </a:pathLst>
            </a:custGeom>
            <a:solidFill>
              <a:srgbClr val="085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9" name="ïṣlïdè"/>
            <p:cNvSpPr/>
            <p:nvPr/>
          </p:nvSpPr>
          <p:spPr bwMode="auto">
            <a:xfrm>
              <a:off x="4103688" y="3508375"/>
              <a:ext cx="190500" cy="627063"/>
            </a:xfrm>
            <a:custGeom>
              <a:avLst/>
              <a:gdLst>
                <a:gd name="T0" fmla="*/ 16 w 35"/>
                <a:gd name="T1" fmla="*/ 115 h 115"/>
                <a:gd name="T2" fmla="*/ 14 w 35"/>
                <a:gd name="T3" fmla="*/ 114 h 115"/>
                <a:gd name="T4" fmla="*/ 32 w 35"/>
                <a:gd name="T5" fmla="*/ 1 h 115"/>
                <a:gd name="T6" fmla="*/ 34 w 35"/>
                <a:gd name="T7" fmla="*/ 1 h 115"/>
                <a:gd name="T8" fmla="*/ 35 w 35"/>
                <a:gd name="T9" fmla="*/ 3 h 115"/>
                <a:gd name="T10" fmla="*/ 17 w 35"/>
                <a:gd name="T11" fmla="*/ 113 h 115"/>
                <a:gd name="T12" fmla="*/ 16 w 35"/>
                <a:gd name="T13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15">
                  <a:moveTo>
                    <a:pt x="16" y="115"/>
                  </a:moveTo>
                  <a:cubicBezTo>
                    <a:pt x="15" y="115"/>
                    <a:pt x="14" y="114"/>
                    <a:pt x="14" y="114"/>
                  </a:cubicBezTo>
                  <a:cubicBezTo>
                    <a:pt x="0" y="52"/>
                    <a:pt x="32" y="2"/>
                    <a:pt x="32" y="1"/>
                  </a:cubicBezTo>
                  <a:cubicBezTo>
                    <a:pt x="32" y="1"/>
                    <a:pt x="33" y="0"/>
                    <a:pt x="34" y="1"/>
                  </a:cubicBezTo>
                  <a:cubicBezTo>
                    <a:pt x="35" y="1"/>
                    <a:pt x="35" y="2"/>
                    <a:pt x="35" y="3"/>
                  </a:cubicBezTo>
                  <a:cubicBezTo>
                    <a:pt x="34" y="4"/>
                    <a:pt x="4" y="52"/>
                    <a:pt x="17" y="113"/>
                  </a:cubicBezTo>
                  <a:cubicBezTo>
                    <a:pt x="18" y="114"/>
                    <a:pt x="17" y="115"/>
                    <a:pt x="16" y="115"/>
                  </a:cubicBezTo>
                  <a:close/>
                </a:path>
              </a:pathLst>
            </a:custGeom>
            <a:solidFill>
              <a:srgbClr val="085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0" name="ïṩľïďe"/>
            <p:cNvSpPr/>
            <p:nvPr/>
          </p:nvSpPr>
          <p:spPr bwMode="auto">
            <a:xfrm>
              <a:off x="4522788" y="4021138"/>
              <a:ext cx="322263" cy="500063"/>
            </a:xfrm>
            <a:custGeom>
              <a:avLst/>
              <a:gdLst>
                <a:gd name="T0" fmla="*/ 4 w 59"/>
                <a:gd name="T1" fmla="*/ 92 h 92"/>
                <a:gd name="T2" fmla="*/ 2 w 59"/>
                <a:gd name="T3" fmla="*/ 90 h 92"/>
                <a:gd name="T4" fmla="*/ 56 w 59"/>
                <a:gd name="T5" fmla="*/ 1 h 92"/>
                <a:gd name="T6" fmla="*/ 58 w 59"/>
                <a:gd name="T7" fmla="*/ 1 h 92"/>
                <a:gd name="T8" fmla="*/ 58 w 59"/>
                <a:gd name="T9" fmla="*/ 3 h 92"/>
                <a:gd name="T10" fmla="*/ 6 w 59"/>
                <a:gd name="T11" fmla="*/ 90 h 92"/>
                <a:gd name="T12" fmla="*/ 4 w 59"/>
                <a:gd name="T1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92">
                  <a:moveTo>
                    <a:pt x="4" y="92"/>
                  </a:moveTo>
                  <a:cubicBezTo>
                    <a:pt x="3" y="92"/>
                    <a:pt x="2" y="91"/>
                    <a:pt x="2" y="90"/>
                  </a:cubicBezTo>
                  <a:cubicBezTo>
                    <a:pt x="0" y="43"/>
                    <a:pt x="53" y="3"/>
                    <a:pt x="56" y="1"/>
                  </a:cubicBezTo>
                  <a:cubicBezTo>
                    <a:pt x="56" y="0"/>
                    <a:pt x="58" y="0"/>
                    <a:pt x="58" y="1"/>
                  </a:cubicBezTo>
                  <a:cubicBezTo>
                    <a:pt x="59" y="2"/>
                    <a:pt x="58" y="3"/>
                    <a:pt x="58" y="3"/>
                  </a:cubicBezTo>
                  <a:cubicBezTo>
                    <a:pt x="57" y="4"/>
                    <a:pt x="3" y="45"/>
                    <a:pt x="6" y="90"/>
                  </a:cubicBezTo>
                  <a:cubicBezTo>
                    <a:pt x="6" y="91"/>
                    <a:pt x="5" y="92"/>
                    <a:pt x="4" y="92"/>
                  </a:cubicBezTo>
                  <a:close/>
                </a:path>
              </a:pathLst>
            </a:custGeom>
            <a:solidFill>
              <a:srgbClr val="085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1" name="ísľîḑe"/>
            <p:cNvSpPr/>
            <p:nvPr/>
          </p:nvSpPr>
          <p:spPr bwMode="auto">
            <a:xfrm>
              <a:off x="3775076" y="3763963"/>
              <a:ext cx="196850" cy="131763"/>
            </a:xfrm>
            <a:custGeom>
              <a:avLst/>
              <a:gdLst>
                <a:gd name="T0" fmla="*/ 34 w 36"/>
                <a:gd name="T1" fmla="*/ 24 h 24"/>
                <a:gd name="T2" fmla="*/ 33 w 36"/>
                <a:gd name="T3" fmla="*/ 23 h 24"/>
                <a:gd name="T4" fmla="*/ 2 w 36"/>
                <a:gd name="T5" fmla="*/ 7 h 24"/>
                <a:gd name="T6" fmla="*/ 0 w 36"/>
                <a:gd name="T7" fmla="*/ 6 h 24"/>
                <a:gd name="T8" fmla="*/ 1 w 36"/>
                <a:gd name="T9" fmla="*/ 4 h 24"/>
                <a:gd name="T10" fmla="*/ 36 w 36"/>
                <a:gd name="T11" fmla="*/ 21 h 24"/>
                <a:gd name="T12" fmla="*/ 35 w 36"/>
                <a:gd name="T13" fmla="*/ 23 h 24"/>
                <a:gd name="T14" fmla="*/ 34 w 36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4">
                  <a:moveTo>
                    <a:pt x="34" y="24"/>
                  </a:moveTo>
                  <a:cubicBezTo>
                    <a:pt x="34" y="24"/>
                    <a:pt x="33" y="23"/>
                    <a:pt x="33" y="23"/>
                  </a:cubicBezTo>
                  <a:cubicBezTo>
                    <a:pt x="16" y="4"/>
                    <a:pt x="2" y="7"/>
                    <a:pt x="2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5"/>
                    <a:pt x="1" y="4"/>
                    <a:pt x="1" y="4"/>
                  </a:cubicBezTo>
                  <a:cubicBezTo>
                    <a:pt x="2" y="4"/>
                    <a:pt x="17" y="0"/>
                    <a:pt x="36" y="21"/>
                  </a:cubicBezTo>
                  <a:cubicBezTo>
                    <a:pt x="36" y="22"/>
                    <a:pt x="36" y="23"/>
                    <a:pt x="35" y="23"/>
                  </a:cubicBezTo>
                  <a:cubicBezTo>
                    <a:pt x="35" y="23"/>
                    <a:pt x="35" y="24"/>
                    <a:pt x="34" y="24"/>
                  </a:cubicBezTo>
                  <a:close/>
                </a:path>
              </a:pathLst>
            </a:custGeom>
            <a:solidFill>
              <a:srgbClr val="085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2" name="îşḻíḓê"/>
            <p:cNvSpPr/>
            <p:nvPr/>
          </p:nvSpPr>
          <p:spPr bwMode="auto">
            <a:xfrm>
              <a:off x="4162426" y="4205288"/>
              <a:ext cx="241300" cy="98425"/>
            </a:xfrm>
            <a:custGeom>
              <a:avLst/>
              <a:gdLst>
                <a:gd name="T0" fmla="*/ 42 w 44"/>
                <a:gd name="T1" fmla="*/ 18 h 18"/>
                <a:gd name="T2" fmla="*/ 41 w 44"/>
                <a:gd name="T3" fmla="*/ 18 h 18"/>
                <a:gd name="T4" fmla="*/ 2 w 44"/>
                <a:gd name="T5" fmla="*/ 13 h 18"/>
                <a:gd name="T6" fmla="*/ 0 w 44"/>
                <a:gd name="T7" fmla="*/ 12 h 18"/>
                <a:gd name="T8" fmla="*/ 1 w 44"/>
                <a:gd name="T9" fmla="*/ 10 h 18"/>
                <a:gd name="T10" fmla="*/ 43 w 44"/>
                <a:gd name="T11" fmla="*/ 15 h 18"/>
                <a:gd name="T12" fmla="*/ 44 w 44"/>
                <a:gd name="T13" fmla="*/ 17 h 18"/>
                <a:gd name="T14" fmla="*/ 42 w 44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8">
                  <a:moveTo>
                    <a:pt x="42" y="18"/>
                  </a:moveTo>
                  <a:cubicBezTo>
                    <a:pt x="41" y="18"/>
                    <a:pt x="41" y="18"/>
                    <a:pt x="41" y="18"/>
                  </a:cubicBezTo>
                  <a:cubicBezTo>
                    <a:pt x="23" y="4"/>
                    <a:pt x="2" y="12"/>
                    <a:pt x="2" y="13"/>
                  </a:cubicBezTo>
                  <a:cubicBezTo>
                    <a:pt x="1" y="13"/>
                    <a:pt x="0" y="13"/>
                    <a:pt x="0" y="12"/>
                  </a:cubicBezTo>
                  <a:cubicBezTo>
                    <a:pt x="0" y="11"/>
                    <a:pt x="0" y="10"/>
                    <a:pt x="1" y="10"/>
                  </a:cubicBezTo>
                  <a:cubicBezTo>
                    <a:pt x="2" y="9"/>
                    <a:pt x="24" y="0"/>
                    <a:pt x="43" y="15"/>
                  </a:cubicBezTo>
                  <a:cubicBezTo>
                    <a:pt x="44" y="15"/>
                    <a:pt x="44" y="16"/>
                    <a:pt x="44" y="17"/>
                  </a:cubicBezTo>
                  <a:cubicBezTo>
                    <a:pt x="43" y="18"/>
                    <a:pt x="43" y="18"/>
                    <a:pt x="42" y="18"/>
                  </a:cubicBezTo>
                  <a:close/>
                </a:path>
              </a:pathLst>
            </a:custGeom>
            <a:solidFill>
              <a:srgbClr val="085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3" name="íšḻidè"/>
            <p:cNvSpPr/>
            <p:nvPr/>
          </p:nvSpPr>
          <p:spPr bwMode="auto">
            <a:xfrm>
              <a:off x="4435476" y="4598988"/>
              <a:ext cx="279400" cy="125413"/>
            </a:xfrm>
            <a:custGeom>
              <a:avLst/>
              <a:gdLst>
                <a:gd name="T0" fmla="*/ 49 w 51"/>
                <a:gd name="T1" fmla="*/ 23 h 23"/>
                <a:gd name="T2" fmla="*/ 48 w 51"/>
                <a:gd name="T3" fmla="*/ 22 h 23"/>
                <a:gd name="T4" fmla="*/ 3 w 51"/>
                <a:gd name="T5" fmla="*/ 19 h 23"/>
                <a:gd name="T6" fmla="*/ 0 w 51"/>
                <a:gd name="T7" fmla="*/ 19 h 23"/>
                <a:gd name="T8" fmla="*/ 1 w 51"/>
                <a:gd name="T9" fmla="*/ 17 h 23"/>
                <a:gd name="T10" fmla="*/ 50 w 51"/>
                <a:gd name="T11" fmla="*/ 20 h 23"/>
                <a:gd name="T12" fmla="*/ 50 w 51"/>
                <a:gd name="T13" fmla="*/ 22 h 23"/>
                <a:gd name="T14" fmla="*/ 49 w 51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23">
                  <a:moveTo>
                    <a:pt x="49" y="23"/>
                  </a:moveTo>
                  <a:cubicBezTo>
                    <a:pt x="49" y="23"/>
                    <a:pt x="48" y="23"/>
                    <a:pt x="48" y="22"/>
                  </a:cubicBezTo>
                  <a:cubicBezTo>
                    <a:pt x="26" y="4"/>
                    <a:pt x="3" y="19"/>
                    <a:pt x="3" y="19"/>
                  </a:cubicBezTo>
                  <a:cubicBezTo>
                    <a:pt x="2" y="20"/>
                    <a:pt x="1" y="20"/>
                    <a:pt x="0" y="19"/>
                  </a:cubicBezTo>
                  <a:cubicBezTo>
                    <a:pt x="0" y="18"/>
                    <a:pt x="0" y="17"/>
                    <a:pt x="1" y="17"/>
                  </a:cubicBezTo>
                  <a:cubicBezTo>
                    <a:pt x="1" y="16"/>
                    <a:pt x="27" y="0"/>
                    <a:pt x="50" y="20"/>
                  </a:cubicBezTo>
                  <a:cubicBezTo>
                    <a:pt x="51" y="20"/>
                    <a:pt x="51" y="22"/>
                    <a:pt x="50" y="22"/>
                  </a:cubicBezTo>
                  <a:cubicBezTo>
                    <a:pt x="50" y="23"/>
                    <a:pt x="50" y="23"/>
                    <a:pt x="49" y="23"/>
                  </a:cubicBezTo>
                  <a:close/>
                </a:path>
              </a:pathLst>
            </a:custGeom>
            <a:solidFill>
              <a:srgbClr val="085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" name="ïslíḓe"/>
            <p:cNvSpPr/>
            <p:nvPr/>
          </p:nvSpPr>
          <p:spPr bwMode="auto">
            <a:xfrm>
              <a:off x="4162426" y="2482850"/>
              <a:ext cx="1114425" cy="1733550"/>
            </a:xfrm>
            <a:custGeom>
              <a:avLst/>
              <a:gdLst>
                <a:gd name="T0" fmla="*/ 53 w 204"/>
                <a:gd name="T1" fmla="*/ 0 h 318"/>
                <a:gd name="T2" fmla="*/ 95 w 204"/>
                <a:gd name="T3" fmla="*/ 66 h 318"/>
                <a:gd name="T4" fmla="*/ 152 w 204"/>
                <a:gd name="T5" fmla="*/ 185 h 318"/>
                <a:gd name="T6" fmla="*/ 149 w 204"/>
                <a:gd name="T7" fmla="*/ 284 h 318"/>
                <a:gd name="T8" fmla="*/ 47 w 204"/>
                <a:gd name="T9" fmla="*/ 195 h 318"/>
                <a:gd name="T10" fmla="*/ 9 w 204"/>
                <a:gd name="T11" fmla="*/ 100 h 318"/>
                <a:gd name="T12" fmla="*/ 53 w 204"/>
                <a:gd name="T13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" h="318">
                  <a:moveTo>
                    <a:pt x="53" y="0"/>
                  </a:moveTo>
                  <a:cubicBezTo>
                    <a:pt x="53" y="0"/>
                    <a:pt x="51" y="38"/>
                    <a:pt x="95" y="66"/>
                  </a:cubicBezTo>
                  <a:cubicBezTo>
                    <a:pt x="143" y="97"/>
                    <a:pt x="125" y="153"/>
                    <a:pt x="152" y="185"/>
                  </a:cubicBezTo>
                  <a:cubicBezTo>
                    <a:pt x="172" y="209"/>
                    <a:pt x="204" y="258"/>
                    <a:pt x="149" y="284"/>
                  </a:cubicBezTo>
                  <a:cubicBezTo>
                    <a:pt x="78" y="318"/>
                    <a:pt x="36" y="270"/>
                    <a:pt x="47" y="195"/>
                  </a:cubicBezTo>
                  <a:cubicBezTo>
                    <a:pt x="56" y="139"/>
                    <a:pt x="18" y="142"/>
                    <a:pt x="9" y="100"/>
                  </a:cubicBezTo>
                  <a:cubicBezTo>
                    <a:pt x="0" y="58"/>
                    <a:pt x="15" y="22"/>
                    <a:pt x="53" y="0"/>
                  </a:cubicBezTo>
                  <a:close/>
                </a:path>
              </a:pathLst>
            </a:custGeom>
            <a:solidFill>
              <a:srgbClr val="F55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5" name="iŝlïdè"/>
            <p:cNvSpPr/>
            <p:nvPr/>
          </p:nvSpPr>
          <p:spPr bwMode="auto">
            <a:xfrm>
              <a:off x="4392613" y="2478088"/>
              <a:ext cx="693738" cy="1820863"/>
            </a:xfrm>
            <a:custGeom>
              <a:avLst/>
              <a:gdLst>
                <a:gd name="T0" fmla="*/ 83 w 127"/>
                <a:gd name="T1" fmla="*/ 334 h 334"/>
                <a:gd name="T2" fmla="*/ 82 w 127"/>
                <a:gd name="T3" fmla="*/ 333 h 334"/>
                <a:gd name="T4" fmla="*/ 82 w 127"/>
                <a:gd name="T5" fmla="*/ 332 h 334"/>
                <a:gd name="T6" fmla="*/ 86 w 127"/>
                <a:gd name="T7" fmla="*/ 211 h 334"/>
                <a:gd name="T8" fmla="*/ 71 w 127"/>
                <a:gd name="T9" fmla="*/ 160 h 334"/>
                <a:gd name="T10" fmla="*/ 39 w 127"/>
                <a:gd name="T11" fmla="*/ 82 h 334"/>
                <a:gd name="T12" fmla="*/ 10 w 127"/>
                <a:gd name="T13" fmla="*/ 1 h 334"/>
                <a:gd name="T14" fmla="*/ 11 w 127"/>
                <a:gd name="T15" fmla="*/ 0 h 334"/>
                <a:gd name="T16" fmla="*/ 12 w 127"/>
                <a:gd name="T17" fmla="*/ 1 h 334"/>
                <a:gd name="T18" fmla="*/ 41 w 127"/>
                <a:gd name="T19" fmla="*/ 80 h 334"/>
                <a:gd name="T20" fmla="*/ 73 w 127"/>
                <a:gd name="T21" fmla="*/ 159 h 334"/>
                <a:gd name="T22" fmla="*/ 88 w 127"/>
                <a:gd name="T23" fmla="*/ 210 h 334"/>
                <a:gd name="T24" fmla="*/ 84 w 127"/>
                <a:gd name="T25" fmla="*/ 333 h 334"/>
                <a:gd name="T26" fmla="*/ 83 w 127"/>
                <a:gd name="T27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334">
                  <a:moveTo>
                    <a:pt x="83" y="334"/>
                  </a:moveTo>
                  <a:cubicBezTo>
                    <a:pt x="82" y="333"/>
                    <a:pt x="82" y="333"/>
                    <a:pt x="82" y="333"/>
                  </a:cubicBezTo>
                  <a:cubicBezTo>
                    <a:pt x="81" y="333"/>
                    <a:pt x="81" y="332"/>
                    <a:pt x="82" y="332"/>
                  </a:cubicBezTo>
                  <a:cubicBezTo>
                    <a:pt x="124" y="284"/>
                    <a:pt x="103" y="236"/>
                    <a:pt x="86" y="211"/>
                  </a:cubicBezTo>
                  <a:cubicBezTo>
                    <a:pt x="76" y="196"/>
                    <a:pt x="74" y="179"/>
                    <a:pt x="71" y="160"/>
                  </a:cubicBezTo>
                  <a:cubicBezTo>
                    <a:pt x="67" y="133"/>
                    <a:pt x="63" y="106"/>
                    <a:pt x="39" y="82"/>
                  </a:cubicBezTo>
                  <a:cubicBezTo>
                    <a:pt x="0" y="45"/>
                    <a:pt x="10" y="1"/>
                    <a:pt x="10" y="1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2" y="0"/>
                    <a:pt x="13" y="1"/>
                    <a:pt x="12" y="1"/>
                  </a:cubicBezTo>
                  <a:cubicBezTo>
                    <a:pt x="12" y="2"/>
                    <a:pt x="3" y="44"/>
                    <a:pt x="41" y="80"/>
                  </a:cubicBezTo>
                  <a:cubicBezTo>
                    <a:pt x="66" y="105"/>
                    <a:pt x="70" y="132"/>
                    <a:pt x="73" y="159"/>
                  </a:cubicBezTo>
                  <a:cubicBezTo>
                    <a:pt x="76" y="178"/>
                    <a:pt x="79" y="195"/>
                    <a:pt x="88" y="210"/>
                  </a:cubicBezTo>
                  <a:cubicBezTo>
                    <a:pt x="105" y="235"/>
                    <a:pt x="127" y="285"/>
                    <a:pt x="84" y="333"/>
                  </a:cubicBezTo>
                  <a:lnTo>
                    <a:pt x="83" y="334"/>
                  </a:lnTo>
                  <a:close/>
                </a:path>
              </a:pathLst>
            </a:custGeom>
            <a:solidFill>
              <a:srgbClr val="D33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6" name="íṩlidê"/>
            <p:cNvSpPr/>
            <p:nvPr/>
          </p:nvSpPr>
          <p:spPr bwMode="auto">
            <a:xfrm>
              <a:off x="4260851" y="2778125"/>
              <a:ext cx="344488" cy="134938"/>
            </a:xfrm>
            <a:custGeom>
              <a:avLst/>
              <a:gdLst>
                <a:gd name="T0" fmla="*/ 61 w 63"/>
                <a:gd name="T1" fmla="*/ 25 h 25"/>
                <a:gd name="T2" fmla="*/ 61 w 63"/>
                <a:gd name="T3" fmla="*/ 25 h 25"/>
                <a:gd name="T4" fmla="*/ 2 w 63"/>
                <a:gd name="T5" fmla="*/ 10 h 25"/>
                <a:gd name="T6" fmla="*/ 0 w 63"/>
                <a:gd name="T7" fmla="*/ 9 h 25"/>
                <a:gd name="T8" fmla="*/ 1 w 63"/>
                <a:gd name="T9" fmla="*/ 7 h 25"/>
                <a:gd name="T10" fmla="*/ 62 w 63"/>
                <a:gd name="T11" fmla="*/ 23 h 25"/>
                <a:gd name="T12" fmla="*/ 62 w 63"/>
                <a:gd name="T13" fmla="*/ 25 h 25"/>
                <a:gd name="T14" fmla="*/ 61 w 63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25">
                  <a:moveTo>
                    <a:pt x="61" y="25"/>
                  </a:moveTo>
                  <a:cubicBezTo>
                    <a:pt x="61" y="25"/>
                    <a:pt x="61" y="25"/>
                    <a:pt x="61" y="25"/>
                  </a:cubicBezTo>
                  <a:cubicBezTo>
                    <a:pt x="25" y="3"/>
                    <a:pt x="2" y="10"/>
                    <a:pt x="2" y="10"/>
                  </a:cubicBezTo>
                  <a:cubicBezTo>
                    <a:pt x="1" y="10"/>
                    <a:pt x="0" y="10"/>
                    <a:pt x="0" y="9"/>
                  </a:cubicBezTo>
                  <a:cubicBezTo>
                    <a:pt x="0" y="8"/>
                    <a:pt x="0" y="8"/>
                    <a:pt x="1" y="7"/>
                  </a:cubicBezTo>
                  <a:cubicBezTo>
                    <a:pt x="2" y="7"/>
                    <a:pt x="25" y="0"/>
                    <a:pt x="62" y="23"/>
                  </a:cubicBezTo>
                  <a:cubicBezTo>
                    <a:pt x="63" y="23"/>
                    <a:pt x="63" y="24"/>
                    <a:pt x="62" y="25"/>
                  </a:cubicBezTo>
                  <a:cubicBezTo>
                    <a:pt x="62" y="25"/>
                    <a:pt x="62" y="25"/>
                    <a:pt x="61" y="25"/>
                  </a:cubicBezTo>
                  <a:close/>
                </a:path>
              </a:pathLst>
            </a:custGeom>
            <a:solidFill>
              <a:srgbClr val="D33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7" name="îśľïḍé"/>
            <p:cNvSpPr/>
            <p:nvPr/>
          </p:nvSpPr>
          <p:spPr bwMode="auto">
            <a:xfrm>
              <a:off x="4332288" y="3105150"/>
              <a:ext cx="452438" cy="190500"/>
            </a:xfrm>
            <a:custGeom>
              <a:avLst/>
              <a:gdLst>
                <a:gd name="T0" fmla="*/ 82 w 83"/>
                <a:gd name="T1" fmla="*/ 35 h 35"/>
                <a:gd name="T2" fmla="*/ 81 w 83"/>
                <a:gd name="T3" fmla="*/ 35 h 35"/>
                <a:gd name="T4" fmla="*/ 2 w 83"/>
                <a:gd name="T5" fmla="*/ 4 h 35"/>
                <a:gd name="T6" fmla="*/ 1 w 83"/>
                <a:gd name="T7" fmla="*/ 3 h 35"/>
                <a:gd name="T8" fmla="*/ 2 w 83"/>
                <a:gd name="T9" fmla="*/ 2 h 35"/>
                <a:gd name="T10" fmla="*/ 83 w 83"/>
                <a:gd name="T11" fmla="*/ 33 h 35"/>
                <a:gd name="T12" fmla="*/ 83 w 83"/>
                <a:gd name="T13" fmla="*/ 35 h 35"/>
                <a:gd name="T14" fmla="*/ 82 w 83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35">
                  <a:moveTo>
                    <a:pt x="82" y="35"/>
                  </a:moveTo>
                  <a:cubicBezTo>
                    <a:pt x="81" y="35"/>
                    <a:pt x="81" y="35"/>
                    <a:pt x="81" y="35"/>
                  </a:cubicBezTo>
                  <a:cubicBezTo>
                    <a:pt x="46" y="3"/>
                    <a:pt x="2" y="4"/>
                    <a:pt x="2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47" y="0"/>
                    <a:pt x="83" y="33"/>
                  </a:cubicBezTo>
                  <a:cubicBezTo>
                    <a:pt x="83" y="34"/>
                    <a:pt x="83" y="34"/>
                    <a:pt x="83" y="35"/>
                  </a:cubicBezTo>
                  <a:lnTo>
                    <a:pt x="82" y="35"/>
                  </a:lnTo>
                  <a:close/>
                </a:path>
              </a:pathLst>
            </a:custGeom>
            <a:solidFill>
              <a:srgbClr val="D33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8" name="ïṣḻiḍè"/>
            <p:cNvSpPr/>
            <p:nvPr/>
          </p:nvSpPr>
          <p:spPr bwMode="auto">
            <a:xfrm>
              <a:off x="4464051" y="3557588"/>
              <a:ext cx="441325" cy="130175"/>
            </a:xfrm>
            <a:custGeom>
              <a:avLst/>
              <a:gdLst>
                <a:gd name="T0" fmla="*/ 1 w 81"/>
                <a:gd name="T1" fmla="*/ 24 h 24"/>
                <a:gd name="T2" fmla="*/ 0 w 81"/>
                <a:gd name="T3" fmla="*/ 23 h 24"/>
                <a:gd name="T4" fmla="*/ 1 w 81"/>
                <a:gd name="T5" fmla="*/ 21 h 24"/>
                <a:gd name="T6" fmla="*/ 80 w 81"/>
                <a:gd name="T7" fmla="*/ 20 h 24"/>
                <a:gd name="T8" fmla="*/ 81 w 81"/>
                <a:gd name="T9" fmla="*/ 22 h 24"/>
                <a:gd name="T10" fmla="*/ 79 w 81"/>
                <a:gd name="T11" fmla="*/ 22 h 24"/>
                <a:gd name="T12" fmla="*/ 2 w 81"/>
                <a:gd name="T13" fmla="*/ 23 h 24"/>
                <a:gd name="T14" fmla="*/ 1 w 81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24">
                  <a:moveTo>
                    <a:pt x="1" y="24"/>
                  </a:moveTo>
                  <a:cubicBezTo>
                    <a:pt x="1" y="24"/>
                    <a:pt x="0" y="23"/>
                    <a:pt x="0" y="23"/>
                  </a:cubicBezTo>
                  <a:cubicBezTo>
                    <a:pt x="0" y="22"/>
                    <a:pt x="0" y="21"/>
                    <a:pt x="1" y="21"/>
                  </a:cubicBezTo>
                  <a:cubicBezTo>
                    <a:pt x="3" y="20"/>
                    <a:pt x="50" y="0"/>
                    <a:pt x="80" y="20"/>
                  </a:cubicBezTo>
                  <a:cubicBezTo>
                    <a:pt x="81" y="21"/>
                    <a:pt x="81" y="21"/>
                    <a:pt x="81" y="22"/>
                  </a:cubicBezTo>
                  <a:cubicBezTo>
                    <a:pt x="80" y="23"/>
                    <a:pt x="80" y="23"/>
                    <a:pt x="79" y="22"/>
                  </a:cubicBezTo>
                  <a:cubicBezTo>
                    <a:pt x="50" y="3"/>
                    <a:pt x="2" y="23"/>
                    <a:pt x="2" y="23"/>
                  </a:cubicBezTo>
                  <a:lnTo>
                    <a:pt x="1" y="24"/>
                  </a:lnTo>
                  <a:close/>
                </a:path>
              </a:pathLst>
            </a:custGeom>
            <a:solidFill>
              <a:srgbClr val="D33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9" name="íṣliḋê"/>
            <p:cNvSpPr/>
            <p:nvPr/>
          </p:nvSpPr>
          <p:spPr bwMode="auto">
            <a:xfrm>
              <a:off x="4665663" y="2886075"/>
              <a:ext cx="53975" cy="169863"/>
            </a:xfrm>
            <a:custGeom>
              <a:avLst/>
              <a:gdLst>
                <a:gd name="T0" fmla="*/ 7 w 10"/>
                <a:gd name="T1" fmla="*/ 31 h 31"/>
                <a:gd name="T2" fmla="*/ 6 w 10"/>
                <a:gd name="T3" fmla="*/ 30 h 31"/>
                <a:gd name="T4" fmla="*/ 8 w 10"/>
                <a:gd name="T5" fmla="*/ 1 h 31"/>
                <a:gd name="T6" fmla="*/ 10 w 10"/>
                <a:gd name="T7" fmla="*/ 1 h 31"/>
                <a:gd name="T8" fmla="*/ 10 w 10"/>
                <a:gd name="T9" fmla="*/ 3 h 31"/>
                <a:gd name="T10" fmla="*/ 9 w 10"/>
                <a:gd name="T11" fmla="*/ 29 h 31"/>
                <a:gd name="T12" fmla="*/ 8 w 10"/>
                <a:gd name="T13" fmla="*/ 31 h 31"/>
                <a:gd name="T14" fmla="*/ 7 w 10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1">
                  <a:moveTo>
                    <a:pt x="7" y="31"/>
                  </a:moveTo>
                  <a:cubicBezTo>
                    <a:pt x="7" y="31"/>
                    <a:pt x="6" y="30"/>
                    <a:pt x="6" y="30"/>
                  </a:cubicBezTo>
                  <a:cubicBezTo>
                    <a:pt x="0" y="10"/>
                    <a:pt x="8" y="1"/>
                    <a:pt x="8" y="1"/>
                  </a:cubicBezTo>
                  <a:cubicBezTo>
                    <a:pt x="9" y="0"/>
                    <a:pt x="9" y="0"/>
                    <a:pt x="10" y="1"/>
                  </a:cubicBezTo>
                  <a:cubicBezTo>
                    <a:pt x="10" y="1"/>
                    <a:pt x="10" y="2"/>
                    <a:pt x="10" y="3"/>
                  </a:cubicBezTo>
                  <a:cubicBezTo>
                    <a:pt x="10" y="3"/>
                    <a:pt x="3" y="11"/>
                    <a:pt x="9" y="29"/>
                  </a:cubicBezTo>
                  <a:cubicBezTo>
                    <a:pt x="9" y="30"/>
                    <a:pt x="8" y="31"/>
                    <a:pt x="8" y="31"/>
                  </a:cubicBezTo>
                  <a:lnTo>
                    <a:pt x="7" y="31"/>
                  </a:lnTo>
                  <a:close/>
                </a:path>
              </a:pathLst>
            </a:custGeom>
            <a:solidFill>
              <a:srgbClr val="D33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0" name="ïšľíḍê"/>
            <p:cNvSpPr/>
            <p:nvPr/>
          </p:nvSpPr>
          <p:spPr bwMode="auto">
            <a:xfrm>
              <a:off x="4791076" y="3322638"/>
              <a:ext cx="98425" cy="174625"/>
            </a:xfrm>
            <a:custGeom>
              <a:avLst/>
              <a:gdLst>
                <a:gd name="T0" fmla="*/ 4 w 18"/>
                <a:gd name="T1" fmla="*/ 32 h 32"/>
                <a:gd name="T2" fmla="*/ 3 w 18"/>
                <a:gd name="T3" fmla="*/ 31 h 32"/>
                <a:gd name="T4" fmla="*/ 15 w 18"/>
                <a:gd name="T5" fmla="*/ 1 h 32"/>
                <a:gd name="T6" fmla="*/ 17 w 18"/>
                <a:gd name="T7" fmla="*/ 1 h 32"/>
                <a:gd name="T8" fmla="*/ 17 w 18"/>
                <a:gd name="T9" fmla="*/ 3 h 32"/>
                <a:gd name="T10" fmla="*/ 5 w 18"/>
                <a:gd name="T11" fmla="*/ 30 h 32"/>
                <a:gd name="T12" fmla="*/ 4 w 18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2">
                  <a:moveTo>
                    <a:pt x="4" y="32"/>
                  </a:moveTo>
                  <a:cubicBezTo>
                    <a:pt x="3" y="32"/>
                    <a:pt x="3" y="31"/>
                    <a:pt x="3" y="31"/>
                  </a:cubicBezTo>
                  <a:cubicBezTo>
                    <a:pt x="0" y="12"/>
                    <a:pt x="15" y="1"/>
                    <a:pt x="15" y="1"/>
                  </a:cubicBezTo>
                  <a:cubicBezTo>
                    <a:pt x="16" y="0"/>
                    <a:pt x="17" y="0"/>
                    <a:pt x="17" y="1"/>
                  </a:cubicBezTo>
                  <a:cubicBezTo>
                    <a:pt x="18" y="1"/>
                    <a:pt x="17" y="2"/>
                    <a:pt x="17" y="3"/>
                  </a:cubicBezTo>
                  <a:cubicBezTo>
                    <a:pt x="17" y="3"/>
                    <a:pt x="3" y="13"/>
                    <a:pt x="5" y="30"/>
                  </a:cubicBezTo>
                  <a:cubicBezTo>
                    <a:pt x="5" y="31"/>
                    <a:pt x="5" y="32"/>
                    <a:pt x="4" y="32"/>
                  </a:cubicBezTo>
                  <a:close/>
                </a:path>
              </a:pathLst>
            </a:custGeom>
            <a:solidFill>
              <a:srgbClr val="D33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1" name="ïŝḻídè"/>
            <p:cNvSpPr/>
            <p:nvPr/>
          </p:nvSpPr>
          <p:spPr bwMode="auto">
            <a:xfrm>
              <a:off x="4943476" y="3671888"/>
              <a:ext cx="120650" cy="190500"/>
            </a:xfrm>
            <a:custGeom>
              <a:avLst/>
              <a:gdLst>
                <a:gd name="T0" fmla="*/ 5 w 22"/>
                <a:gd name="T1" fmla="*/ 35 h 35"/>
                <a:gd name="T2" fmla="*/ 4 w 22"/>
                <a:gd name="T3" fmla="*/ 34 h 35"/>
                <a:gd name="T4" fmla="*/ 20 w 22"/>
                <a:gd name="T5" fmla="*/ 0 h 35"/>
                <a:gd name="T6" fmla="*/ 22 w 22"/>
                <a:gd name="T7" fmla="*/ 1 h 35"/>
                <a:gd name="T8" fmla="*/ 21 w 22"/>
                <a:gd name="T9" fmla="*/ 2 h 35"/>
                <a:gd name="T10" fmla="*/ 6 w 22"/>
                <a:gd name="T11" fmla="*/ 34 h 35"/>
                <a:gd name="T12" fmla="*/ 5 w 22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5">
                  <a:moveTo>
                    <a:pt x="5" y="35"/>
                  </a:moveTo>
                  <a:cubicBezTo>
                    <a:pt x="4" y="35"/>
                    <a:pt x="4" y="35"/>
                    <a:pt x="4" y="34"/>
                  </a:cubicBezTo>
                  <a:cubicBezTo>
                    <a:pt x="0" y="11"/>
                    <a:pt x="20" y="0"/>
                    <a:pt x="20" y="0"/>
                  </a:cubicBezTo>
                  <a:cubicBezTo>
                    <a:pt x="21" y="0"/>
                    <a:pt x="22" y="0"/>
                    <a:pt x="22" y="1"/>
                  </a:cubicBezTo>
                  <a:cubicBezTo>
                    <a:pt x="22" y="1"/>
                    <a:pt x="22" y="2"/>
                    <a:pt x="21" y="2"/>
                  </a:cubicBezTo>
                  <a:cubicBezTo>
                    <a:pt x="21" y="3"/>
                    <a:pt x="2" y="12"/>
                    <a:pt x="6" y="34"/>
                  </a:cubicBezTo>
                  <a:cubicBezTo>
                    <a:pt x="6" y="34"/>
                    <a:pt x="6" y="35"/>
                    <a:pt x="5" y="35"/>
                  </a:cubicBezTo>
                  <a:close/>
                </a:path>
              </a:pathLst>
            </a:custGeom>
            <a:solidFill>
              <a:srgbClr val="D33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2" name="îśḷiḑê"/>
            <p:cNvSpPr/>
            <p:nvPr/>
          </p:nvSpPr>
          <p:spPr bwMode="auto">
            <a:xfrm>
              <a:off x="7150101" y="1262063"/>
              <a:ext cx="895350" cy="985838"/>
            </a:xfrm>
            <a:custGeom>
              <a:avLst/>
              <a:gdLst>
                <a:gd name="T0" fmla="*/ 146 w 164"/>
                <a:gd name="T1" fmla="*/ 0 h 181"/>
                <a:gd name="T2" fmla="*/ 107 w 164"/>
                <a:gd name="T3" fmla="*/ 29 h 181"/>
                <a:gd name="T4" fmla="*/ 47 w 164"/>
                <a:gd name="T5" fmla="*/ 86 h 181"/>
                <a:gd name="T6" fmla="*/ 26 w 164"/>
                <a:gd name="T7" fmla="*/ 144 h 181"/>
                <a:gd name="T8" fmla="*/ 105 w 164"/>
                <a:gd name="T9" fmla="*/ 116 h 181"/>
                <a:gd name="T10" fmla="*/ 149 w 164"/>
                <a:gd name="T11" fmla="*/ 69 h 181"/>
                <a:gd name="T12" fmla="*/ 146 w 164"/>
                <a:gd name="T1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81">
                  <a:moveTo>
                    <a:pt x="146" y="0"/>
                  </a:moveTo>
                  <a:cubicBezTo>
                    <a:pt x="146" y="0"/>
                    <a:pt x="139" y="23"/>
                    <a:pt x="107" y="29"/>
                  </a:cubicBezTo>
                  <a:cubicBezTo>
                    <a:pt x="71" y="36"/>
                    <a:pt x="69" y="73"/>
                    <a:pt x="47" y="86"/>
                  </a:cubicBezTo>
                  <a:cubicBezTo>
                    <a:pt x="29" y="95"/>
                    <a:pt x="0" y="117"/>
                    <a:pt x="26" y="144"/>
                  </a:cubicBezTo>
                  <a:cubicBezTo>
                    <a:pt x="60" y="181"/>
                    <a:pt x="95" y="162"/>
                    <a:pt x="105" y="116"/>
                  </a:cubicBezTo>
                  <a:cubicBezTo>
                    <a:pt x="113" y="81"/>
                    <a:pt x="134" y="91"/>
                    <a:pt x="149" y="69"/>
                  </a:cubicBezTo>
                  <a:cubicBezTo>
                    <a:pt x="164" y="46"/>
                    <a:pt x="163" y="22"/>
                    <a:pt x="146" y="0"/>
                  </a:cubicBezTo>
                  <a:close/>
                </a:path>
              </a:pathLst>
            </a:custGeom>
            <a:solidFill>
              <a:srgbClr val="F55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3" name="išḷíḑe"/>
            <p:cNvSpPr/>
            <p:nvPr/>
          </p:nvSpPr>
          <p:spPr bwMode="auto">
            <a:xfrm>
              <a:off x="7226301" y="1255713"/>
              <a:ext cx="725488" cy="976313"/>
            </a:xfrm>
            <a:custGeom>
              <a:avLst/>
              <a:gdLst>
                <a:gd name="T0" fmla="*/ 15 w 133"/>
                <a:gd name="T1" fmla="*/ 179 h 179"/>
                <a:gd name="T2" fmla="*/ 14 w 133"/>
                <a:gd name="T3" fmla="*/ 179 h 179"/>
                <a:gd name="T4" fmla="*/ 40 w 133"/>
                <a:gd name="T5" fmla="*/ 106 h 179"/>
                <a:gd name="T6" fmla="*/ 60 w 133"/>
                <a:gd name="T7" fmla="*/ 79 h 179"/>
                <a:gd name="T8" fmla="*/ 97 w 133"/>
                <a:gd name="T9" fmla="*/ 41 h 179"/>
                <a:gd name="T10" fmla="*/ 131 w 133"/>
                <a:gd name="T11" fmla="*/ 1 h 179"/>
                <a:gd name="T12" fmla="*/ 132 w 133"/>
                <a:gd name="T13" fmla="*/ 0 h 179"/>
                <a:gd name="T14" fmla="*/ 133 w 133"/>
                <a:gd name="T15" fmla="*/ 1 h 179"/>
                <a:gd name="T16" fmla="*/ 98 w 133"/>
                <a:gd name="T17" fmla="*/ 42 h 179"/>
                <a:gd name="T18" fmla="*/ 61 w 133"/>
                <a:gd name="T19" fmla="*/ 80 h 179"/>
                <a:gd name="T20" fmla="*/ 40 w 133"/>
                <a:gd name="T21" fmla="*/ 107 h 179"/>
                <a:gd name="T22" fmla="*/ 16 w 133"/>
                <a:gd name="T23" fmla="*/ 178 h 179"/>
                <a:gd name="T24" fmla="*/ 15 w 133"/>
                <a:gd name="T25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79">
                  <a:moveTo>
                    <a:pt x="15" y="179"/>
                  </a:moveTo>
                  <a:cubicBezTo>
                    <a:pt x="14" y="179"/>
                    <a:pt x="14" y="179"/>
                    <a:pt x="14" y="179"/>
                  </a:cubicBezTo>
                  <a:cubicBezTo>
                    <a:pt x="0" y="141"/>
                    <a:pt x="24" y="117"/>
                    <a:pt x="40" y="106"/>
                  </a:cubicBezTo>
                  <a:cubicBezTo>
                    <a:pt x="49" y="99"/>
                    <a:pt x="54" y="90"/>
                    <a:pt x="60" y="79"/>
                  </a:cubicBezTo>
                  <a:cubicBezTo>
                    <a:pt x="68" y="65"/>
                    <a:pt x="77" y="49"/>
                    <a:pt x="97" y="41"/>
                  </a:cubicBezTo>
                  <a:cubicBezTo>
                    <a:pt x="127" y="28"/>
                    <a:pt x="131" y="1"/>
                    <a:pt x="131" y="1"/>
                  </a:cubicBezTo>
                  <a:cubicBezTo>
                    <a:pt x="131" y="1"/>
                    <a:pt x="132" y="0"/>
                    <a:pt x="132" y="0"/>
                  </a:cubicBezTo>
                  <a:cubicBezTo>
                    <a:pt x="133" y="0"/>
                    <a:pt x="133" y="1"/>
                    <a:pt x="133" y="1"/>
                  </a:cubicBezTo>
                  <a:cubicBezTo>
                    <a:pt x="133" y="2"/>
                    <a:pt x="129" y="29"/>
                    <a:pt x="98" y="42"/>
                  </a:cubicBezTo>
                  <a:cubicBezTo>
                    <a:pt x="78" y="51"/>
                    <a:pt x="69" y="66"/>
                    <a:pt x="61" y="80"/>
                  </a:cubicBezTo>
                  <a:cubicBezTo>
                    <a:pt x="55" y="91"/>
                    <a:pt x="50" y="101"/>
                    <a:pt x="40" y="107"/>
                  </a:cubicBezTo>
                  <a:cubicBezTo>
                    <a:pt x="25" y="118"/>
                    <a:pt x="2" y="141"/>
                    <a:pt x="16" y="178"/>
                  </a:cubicBezTo>
                  <a:cubicBezTo>
                    <a:pt x="16" y="179"/>
                    <a:pt x="16" y="179"/>
                    <a:pt x="15" y="179"/>
                  </a:cubicBezTo>
                  <a:close/>
                </a:path>
              </a:pathLst>
            </a:custGeom>
            <a:solidFill>
              <a:srgbClr val="D33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" name="íšlïḑè"/>
            <p:cNvSpPr/>
            <p:nvPr/>
          </p:nvSpPr>
          <p:spPr bwMode="auto">
            <a:xfrm>
              <a:off x="7761288" y="1447800"/>
              <a:ext cx="219075" cy="58738"/>
            </a:xfrm>
            <a:custGeom>
              <a:avLst/>
              <a:gdLst>
                <a:gd name="T0" fmla="*/ 40 w 40"/>
                <a:gd name="T1" fmla="*/ 11 h 11"/>
                <a:gd name="T2" fmla="*/ 39 w 40"/>
                <a:gd name="T3" fmla="*/ 11 h 11"/>
                <a:gd name="T4" fmla="*/ 1 w 40"/>
                <a:gd name="T5" fmla="*/ 7 h 11"/>
                <a:gd name="T6" fmla="*/ 0 w 40"/>
                <a:gd name="T7" fmla="*/ 6 h 11"/>
                <a:gd name="T8" fmla="*/ 1 w 40"/>
                <a:gd name="T9" fmla="*/ 5 h 11"/>
                <a:gd name="T10" fmla="*/ 40 w 40"/>
                <a:gd name="T11" fmla="*/ 10 h 11"/>
                <a:gd name="T12" fmla="*/ 40 w 40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1">
                  <a:moveTo>
                    <a:pt x="40" y="11"/>
                  </a:move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27" y="2"/>
                    <a:pt x="1" y="7"/>
                  </a:cubicBezTo>
                  <a:cubicBezTo>
                    <a:pt x="1" y="7"/>
                    <a:pt x="0" y="6"/>
                    <a:pt x="0" y="6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8" y="0"/>
                    <a:pt x="40" y="9"/>
                    <a:pt x="40" y="10"/>
                  </a:cubicBezTo>
                  <a:cubicBezTo>
                    <a:pt x="40" y="11"/>
                    <a:pt x="40" y="11"/>
                    <a:pt x="40" y="11"/>
                  </a:cubicBezTo>
                  <a:close/>
                </a:path>
              </a:pathLst>
            </a:custGeom>
            <a:solidFill>
              <a:srgbClr val="D33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" name="iślíḍe"/>
            <p:cNvSpPr/>
            <p:nvPr/>
          </p:nvSpPr>
          <p:spPr bwMode="auto">
            <a:xfrm>
              <a:off x="7570788" y="1593850"/>
              <a:ext cx="300038" cy="71438"/>
            </a:xfrm>
            <a:custGeom>
              <a:avLst/>
              <a:gdLst>
                <a:gd name="T0" fmla="*/ 55 w 55"/>
                <a:gd name="T1" fmla="*/ 13 h 13"/>
                <a:gd name="T2" fmla="*/ 54 w 55"/>
                <a:gd name="T3" fmla="*/ 13 h 13"/>
                <a:gd name="T4" fmla="*/ 1 w 55"/>
                <a:gd name="T5" fmla="*/ 13 h 13"/>
                <a:gd name="T6" fmla="*/ 0 w 55"/>
                <a:gd name="T7" fmla="*/ 12 h 13"/>
                <a:gd name="T8" fmla="*/ 0 w 55"/>
                <a:gd name="T9" fmla="*/ 11 h 13"/>
                <a:gd name="T10" fmla="*/ 55 w 55"/>
                <a:gd name="T11" fmla="*/ 11 h 13"/>
                <a:gd name="T12" fmla="*/ 55 w 55"/>
                <a:gd name="T13" fmla="*/ 12 h 13"/>
                <a:gd name="T14" fmla="*/ 55 w 55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13">
                  <a:moveTo>
                    <a:pt x="55" y="13"/>
                  </a:move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29" y="2"/>
                    <a:pt x="1" y="13"/>
                  </a:cubicBezTo>
                  <a:cubicBezTo>
                    <a:pt x="1" y="13"/>
                    <a:pt x="0" y="13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29" y="0"/>
                    <a:pt x="55" y="11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lnTo>
                    <a:pt x="55" y="13"/>
                  </a:lnTo>
                  <a:close/>
                </a:path>
              </a:pathLst>
            </a:custGeom>
            <a:solidFill>
              <a:srgbClr val="D33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6" name="íṡḷíďé"/>
            <p:cNvSpPr/>
            <p:nvPr/>
          </p:nvSpPr>
          <p:spPr bwMode="auto">
            <a:xfrm>
              <a:off x="7412038" y="1828800"/>
              <a:ext cx="257175" cy="130175"/>
            </a:xfrm>
            <a:custGeom>
              <a:avLst/>
              <a:gdLst>
                <a:gd name="T0" fmla="*/ 47 w 47"/>
                <a:gd name="T1" fmla="*/ 24 h 24"/>
                <a:gd name="T2" fmla="*/ 46 w 47"/>
                <a:gd name="T3" fmla="*/ 24 h 24"/>
                <a:gd name="T4" fmla="*/ 1 w 47"/>
                <a:gd name="T5" fmla="*/ 6 h 24"/>
                <a:gd name="T6" fmla="*/ 0 w 47"/>
                <a:gd name="T7" fmla="*/ 5 h 24"/>
                <a:gd name="T8" fmla="*/ 1 w 47"/>
                <a:gd name="T9" fmla="*/ 4 h 24"/>
                <a:gd name="T10" fmla="*/ 47 w 47"/>
                <a:gd name="T11" fmla="*/ 23 h 24"/>
                <a:gd name="T12" fmla="*/ 47 w 47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4">
                  <a:moveTo>
                    <a:pt x="47" y="24"/>
                  </a:move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23" y="1"/>
                    <a:pt x="1" y="6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5"/>
                    <a:pt x="0" y="5"/>
                    <a:pt x="1" y="4"/>
                  </a:cubicBezTo>
                  <a:cubicBezTo>
                    <a:pt x="23" y="0"/>
                    <a:pt x="46" y="22"/>
                    <a:pt x="47" y="23"/>
                  </a:cubicBezTo>
                  <a:cubicBezTo>
                    <a:pt x="47" y="24"/>
                    <a:pt x="47" y="24"/>
                    <a:pt x="47" y="24"/>
                  </a:cubicBezTo>
                  <a:close/>
                </a:path>
              </a:pathLst>
            </a:custGeom>
            <a:solidFill>
              <a:srgbClr val="D33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7" name="ïṡļîḑe"/>
            <p:cNvSpPr/>
            <p:nvPr/>
          </p:nvSpPr>
          <p:spPr bwMode="auto">
            <a:xfrm>
              <a:off x="7669213" y="1441450"/>
              <a:ext cx="53975" cy="98425"/>
            </a:xfrm>
            <a:custGeom>
              <a:avLst/>
              <a:gdLst>
                <a:gd name="T0" fmla="*/ 1 w 10"/>
                <a:gd name="T1" fmla="*/ 18 h 18"/>
                <a:gd name="T2" fmla="*/ 0 w 10"/>
                <a:gd name="T3" fmla="*/ 18 h 18"/>
                <a:gd name="T4" fmla="*/ 0 w 10"/>
                <a:gd name="T5" fmla="*/ 17 h 18"/>
                <a:gd name="T6" fmla="*/ 5 w 10"/>
                <a:gd name="T7" fmla="*/ 1 h 18"/>
                <a:gd name="T8" fmla="*/ 6 w 10"/>
                <a:gd name="T9" fmla="*/ 0 h 18"/>
                <a:gd name="T10" fmla="*/ 7 w 10"/>
                <a:gd name="T11" fmla="*/ 0 h 18"/>
                <a:gd name="T12" fmla="*/ 1 w 10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8">
                  <a:moveTo>
                    <a:pt x="1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8" y="7"/>
                    <a:pt x="5" y="1"/>
                    <a:pt x="5" y="1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7" y="1"/>
                    <a:pt x="10" y="7"/>
                    <a:pt x="1" y="18"/>
                  </a:cubicBezTo>
                  <a:close/>
                </a:path>
              </a:pathLst>
            </a:custGeom>
            <a:solidFill>
              <a:srgbClr val="D33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8" name="íś1ídè"/>
            <p:cNvSpPr/>
            <p:nvPr/>
          </p:nvSpPr>
          <p:spPr bwMode="auto">
            <a:xfrm>
              <a:off x="7499351" y="1660525"/>
              <a:ext cx="42863" cy="114300"/>
            </a:xfrm>
            <a:custGeom>
              <a:avLst/>
              <a:gdLst>
                <a:gd name="T0" fmla="*/ 2 w 8"/>
                <a:gd name="T1" fmla="*/ 21 h 21"/>
                <a:gd name="T2" fmla="*/ 1 w 8"/>
                <a:gd name="T3" fmla="*/ 21 h 21"/>
                <a:gd name="T4" fmla="*/ 1 w 8"/>
                <a:gd name="T5" fmla="*/ 20 h 21"/>
                <a:gd name="T6" fmla="*/ 1 w 8"/>
                <a:gd name="T7" fmla="*/ 1 h 21"/>
                <a:gd name="T8" fmla="*/ 1 w 8"/>
                <a:gd name="T9" fmla="*/ 0 h 21"/>
                <a:gd name="T10" fmla="*/ 2 w 8"/>
                <a:gd name="T11" fmla="*/ 0 h 21"/>
                <a:gd name="T12" fmla="*/ 3 w 8"/>
                <a:gd name="T13" fmla="*/ 20 h 21"/>
                <a:gd name="T14" fmla="*/ 2 w 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21">
                  <a:moveTo>
                    <a:pt x="2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0"/>
                    <a:pt x="1" y="20"/>
                  </a:cubicBezTo>
                  <a:cubicBezTo>
                    <a:pt x="6" y="10"/>
                    <a:pt x="1" y="1"/>
                    <a:pt x="1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8" y="10"/>
                    <a:pt x="3" y="20"/>
                  </a:cubicBezTo>
                  <a:lnTo>
                    <a:pt x="2" y="21"/>
                  </a:lnTo>
                  <a:close/>
                </a:path>
              </a:pathLst>
            </a:custGeom>
            <a:solidFill>
              <a:srgbClr val="D33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9" name="iślíďé"/>
            <p:cNvSpPr/>
            <p:nvPr/>
          </p:nvSpPr>
          <p:spPr bwMode="auto">
            <a:xfrm>
              <a:off x="7318376" y="1824038"/>
              <a:ext cx="60325" cy="130175"/>
            </a:xfrm>
            <a:custGeom>
              <a:avLst/>
              <a:gdLst>
                <a:gd name="T0" fmla="*/ 3 w 11"/>
                <a:gd name="T1" fmla="*/ 24 h 24"/>
                <a:gd name="T2" fmla="*/ 2 w 11"/>
                <a:gd name="T3" fmla="*/ 23 h 24"/>
                <a:gd name="T4" fmla="*/ 2 w 11"/>
                <a:gd name="T5" fmla="*/ 22 h 24"/>
                <a:gd name="T6" fmla="*/ 0 w 11"/>
                <a:gd name="T7" fmla="*/ 1 h 24"/>
                <a:gd name="T8" fmla="*/ 0 w 11"/>
                <a:gd name="T9" fmla="*/ 0 h 24"/>
                <a:gd name="T10" fmla="*/ 1 w 11"/>
                <a:gd name="T11" fmla="*/ 0 h 24"/>
                <a:gd name="T12" fmla="*/ 3 w 11"/>
                <a:gd name="T13" fmla="*/ 23 h 24"/>
                <a:gd name="T14" fmla="*/ 3 w 11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4">
                  <a:moveTo>
                    <a:pt x="3" y="24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2"/>
                  </a:cubicBezTo>
                  <a:cubicBezTo>
                    <a:pt x="9" y="1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1" y="11"/>
                    <a:pt x="3" y="23"/>
                  </a:cubicBezTo>
                  <a:lnTo>
                    <a:pt x="3" y="24"/>
                  </a:lnTo>
                  <a:close/>
                </a:path>
              </a:pathLst>
            </a:custGeom>
            <a:solidFill>
              <a:srgbClr val="D33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0" name="îS1íḋê"/>
            <p:cNvSpPr/>
            <p:nvPr/>
          </p:nvSpPr>
          <p:spPr bwMode="auto">
            <a:xfrm>
              <a:off x="6664326" y="1774825"/>
              <a:ext cx="1658938" cy="1003300"/>
            </a:xfrm>
            <a:custGeom>
              <a:avLst/>
              <a:gdLst>
                <a:gd name="T0" fmla="*/ 304 w 304"/>
                <a:gd name="T1" fmla="*/ 53 h 184"/>
                <a:gd name="T2" fmla="*/ 239 w 304"/>
                <a:gd name="T3" fmla="*/ 90 h 184"/>
                <a:gd name="T4" fmla="*/ 124 w 304"/>
                <a:gd name="T5" fmla="*/ 138 h 184"/>
                <a:gd name="T6" fmla="*/ 29 w 304"/>
                <a:gd name="T7" fmla="*/ 131 h 184"/>
                <a:gd name="T8" fmla="*/ 118 w 304"/>
                <a:gd name="T9" fmla="*/ 38 h 184"/>
                <a:gd name="T10" fmla="*/ 210 w 304"/>
                <a:gd name="T11" fmla="*/ 7 h 184"/>
                <a:gd name="T12" fmla="*/ 304 w 304"/>
                <a:gd name="T13" fmla="*/ 5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184">
                  <a:moveTo>
                    <a:pt x="304" y="53"/>
                  </a:moveTo>
                  <a:cubicBezTo>
                    <a:pt x="304" y="53"/>
                    <a:pt x="268" y="49"/>
                    <a:pt x="239" y="90"/>
                  </a:cubicBezTo>
                  <a:cubicBezTo>
                    <a:pt x="207" y="134"/>
                    <a:pt x="155" y="114"/>
                    <a:pt x="124" y="138"/>
                  </a:cubicBezTo>
                  <a:cubicBezTo>
                    <a:pt x="99" y="156"/>
                    <a:pt x="52" y="184"/>
                    <a:pt x="29" y="131"/>
                  </a:cubicBezTo>
                  <a:cubicBezTo>
                    <a:pt x="0" y="62"/>
                    <a:pt x="48" y="24"/>
                    <a:pt x="118" y="38"/>
                  </a:cubicBezTo>
                  <a:cubicBezTo>
                    <a:pt x="171" y="49"/>
                    <a:pt x="171" y="13"/>
                    <a:pt x="210" y="7"/>
                  </a:cubicBezTo>
                  <a:cubicBezTo>
                    <a:pt x="251" y="0"/>
                    <a:pt x="284" y="16"/>
                    <a:pt x="304" y="53"/>
                  </a:cubicBezTo>
                  <a:close/>
                </a:path>
              </a:pathLst>
            </a:custGeom>
            <a:solidFill>
              <a:srgbClr val="156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1" name="i$ḻîḑe"/>
            <p:cNvSpPr/>
            <p:nvPr/>
          </p:nvSpPr>
          <p:spPr bwMode="auto">
            <a:xfrm>
              <a:off x="6577013" y="1998663"/>
              <a:ext cx="1752600" cy="577850"/>
            </a:xfrm>
            <a:custGeom>
              <a:avLst/>
              <a:gdLst>
                <a:gd name="T0" fmla="*/ 62 w 321"/>
                <a:gd name="T1" fmla="*/ 93 h 106"/>
                <a:gd name="T2" fmla="*/ 1 w 321"/>
                <a:gd name="T3" fmla="*/ 65 h 106"/>
                <a:gd name="T4" fmla="*/ 1 w 321"/>
                <a:gd name="T5" fmla="*/ 64 h 106"/>
                <a:gd name="T6" fmla="*/ 2 w 321"/>
                <a:gd name="T7" fmla="*/ 64 h 106"/>
                <a:gd name="T8" fmla="*/ 116 w 321"/>
                <a:gd name="T9" fmla="*/ 74 h 106"/>
                <a:gd name="T10" fmla="*/ 166 w 321"/>
                <a:gd name="T11" fmla="*/ 62 h 106"/>
                <a:gd name="T12" fmla="*/ 241 w 321"/>
                <a:gd name="T13" fmla="*/ 34 h 106"/>
                <a:gd name="T14" fmla="*/ 320 w 321"/>
                <a:gd name="T15" fmla="*/ 11 h 106"/>
                <a:gd name="T16" fmla="*/ 321 w 321"/>
                <a:gd name="T17" fmla="*/ 12 h 106"/>
                <a:gd name="T18" fmla="*/ 319 w 321"/>
                <a:gd name="T19" fmla="*/ 13 h 106"/>
                <a:gd name="T20" fmla="*/ 243 w 321"/>
                <a:gd name="T21" fmla="*/ 36 h 106"/>
                <a:gd name="T22" fmla="*/ 166 w 321"/>
                <a:gd name="T23" fmla="*/ 64 h 106"/>
                <a:gd name="T24" fmla="*/ 117 w 321"/>
                <a:gd name="T25" fmla="*/ 76 h 106"/>
                <a:gd name="T26" fmla="*/ 62 w 321"/>
                <a:gd name="T27" fmla="*/ 9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1" h="106">
                  <a:moveTo>
                    <a:pt x="62" y="93"/>
                  </a:moveTo>
                  <a:cubicBezTo>
                    <a:pt x="43" y="93"/>
                    <a:pt x="21" y="86"/>
                    <a:pt x="1" y="65"/>
                  </a:cubicBezTo>
                  <a:cubicBezTo>
                    <a:pt x="0" y="65"/>
                    <a:pt x="0" y="64"/>
                    <a:pt x="1" y="64"/>
                  </a:cubicBezTo>
                  <a:cubicBezTo>
                    <a:pt x="1" y="63"/>
                    <a:pt x="2" y="63"/>
                    <a:pt x="2" y="64"/>
                  </a:cubicBezTo>
                  <a:cubicBezTo>
                    <a:pt x="45" y="106"/>
                    <a:pt x="92" y="88"/>
                    <a:pt x="116" y="74"/>
                  </a:cubicBezTo>
                  <a:cubicBezTo>
                    <a:pt x="131" y="65"/>
                    <a:pt x="148" y="63"/>
                    <a:pt x="166" y="62"/>
                  </a:cubicBezTo>
                  <a:cubicBezTo>
                    <a:pt x="191" y="59"/>
                    <a:pt x="218" y="57"/>
                    <a:pt x="241" y="34"/>
                  </a:cubicBezTo>
                  <a:cubicBezTo>
                    <a:pt x="278" y="0"/>
                    <a:pt x="319" y="11"/>
                    <a:pt x="320" y="11"/>
                  </a:cubicBezTo>
                  <a:cubicBezTo>
                    <a:pt x="320" y="11"/>
                    <a:pt x="321" y="12"/>
                    <a:pt x="321" y="12"/>
                  </a:cubicBezTo>
                  <a:cubicBezTo>
                    <a:pt x="320" y="13"/>
                    <a:pt x="320" y="13"/>
                    <a:pt x="319" y="13"/>
                  </a:cubicBezTo>
                  <a:cubicBezTo>
                    <a:pt x="319" y="13"/>
                    <a:pt x="279" y="2"/>
                    <a:pt x="243" y="36"/>
                  </a:cubicBezTo>
                  <a:cubicBezTo>
                    <a:pt x="219" y="59"/>
                    <a:pt x="192" y="62"/>
                    <a:pt x="166" y="64"/>
                  </a:cubicBezTo>
                  <a:cubicBezTo>
                    <a:pt x="149" y="66"/>
                    <a:pt x="132" y="67"/>
                    <a:pt x="117" y="76"/>
                  </a:cubicBezTo>
                  <a:cubicBezTo>
                    <a:pt x="104" y="84"/>
                    <a:pt x="84" y="93"/>
                    <a:pt x="62" y="93"/>
                  </a:cubicBezTo>
                  <a:close/>
                </a:path>
              </a:pathLst>
            </a:custGeom>
            <a:solidFill>
              <a:srgbClr val="085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" name="iṣḻiḓè"/>
            <p:cNvSpPr/>
            <p:nvPr/>
          </p:nvSpPr>
          <p:spPr bwMode="auto">
            <a:xfrm>
              <a:off x="7902576" y="1866900"/>
              <a:ext cx="142875" cy="315913"/>
            </a:xfrm>
            <a:custGeom>
              <a:avLst/>
              <a:gdLst>
                <a:gd name="T0" fmla="*/ 1 w 26"/>
                <a:gd name="T1" fmla="*/ 58 h 58"/>
                <a:gd name="T2" fmla="*/ 1 w 26"/>
                <a:gd name="T3" fmla="*/ 58 h 58"/>
                <a:gd name="T4" fmla="*/ 0 w 26"/>
                <a:gd name="T5" fmla="*/ 57 h 58"/>
                <a:gd name="T6" fmla="*/ 18 w 26"/>
                <a:gd name="T7" fmla="*/ 1 h 58"/>
                <a:gd name="T8" fmla="*/ 18 w 26"/>
                <a:gd name="T9" fmla="*/ 0 h 58"/>
                <a:gd name="T10" fmla="*/ 20 w 26"/>
                <a:gd name="T11" fmla="*/ 1 h 58"/>
                <a:gd name="T12" fmla="*/ 2 w 26"/>
                <a:gd name="T13" fmla="*/ 58 h 58"/>
                <a:gd name="T14" fmla="*/ 1 w 26"/>
                <a:gd name="T1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58">
                  <a:moveTo>
                    <a:pt x="1" y="58"/>
                  </a:moveTo>
                  <a:cubicBezTo>
                    <a:pt x="1" y="58"/>
                    <a:pt x="1" y="58"/>
                    <a:pt x="1" y="58"/>
                  </a:cubicBezTo>
                  <a:cubicBezTo>
                    <a:pt x="0" y="58"/>
                    <a:pt x="0" y="57"/>
                    <a:pt x="0" y="57"/>
                  </a:cubicBezTo>
                  <a:cubicBezTo>
                    <a:pt x="23" y="23"/>
                    <a:pt x="18" y="1"/>
                    <a:pt x="18" y="1"/>
                  </a:cubicBezTo>
                  <a:cubicBezTo>
                    <a:pt x="17" y="1"/>
                    <a:pt x="18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0" y="1"/>
                    <a:pt x="26" y="24"/>
                    <a:pt x="2" y="58"/>
                  </a:cubicBezTo>
                  <a:cubicBezTo>
                    <a:pt x="2" y="58"/>
                    <a:pt x="2" y="58"/>
                    <a:pt x="1" y="58"/>
                  </a:cubicBezTo>
                  <a:close/>
                </a:path>
              </a:pathLst>
            </a:custGeom>
            <a:solidFill>
              <a:srgbClr val="085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" name="îṧľiḍe"/>
            <p:cNvSpPr/>
            <p:nvPr/>
          </p:nvSpPr>
          <p:spPr bwMode="auto">
            <a:xfrm>
              <a:off x="7532688" y="1920875"/>
              <a:ext cx="195263" cy="420688"/>
            </a:xfrm>
            <a:custGeom>
              <a:avLst/>
              <a:gdLst>
                <a:gd name="T0" fmla="*/ 1 w 36"/>
                <a:gd name="T1" fmla="*/ 77 h 77"/>
                <a:gd name="T2" fmla="*/ 0 w 36"/>
                <a:gd name="T3" fmla="*/ 77 h 77"/>
                <a:gd name="T4" fmla="*/ 0 w 36"/>
                <a:gd name="T5" fmla="*/ 75 h 77"/>
                <a:gd name="T6" fmla="*/ 33 w 36"/>
                <a:gd name="T7" fmla="*/ 1 h 77"/>
                <a:gd name="T8" fmla="*/ 34 w 36"/>
                <a:gd name="T9" fmla="*/ 0 h 77"/>
                <a:gd name="T10" fmla="*/ 34 w 36"/>
                <a:gd name="T11" fmla="*/ 0 h 77"/>
                <a:gd name="T12" fmla="*/ 36 w 36"/>
                <a:gd name="T13" fmla="*/ 1 h 77"/>
                <a:gd name="T14" fmla="*/ 2 w 36"/>
                <a:gd name="T15" fmla="*/ 77 h 77"/>
                <a:gd name="T16" fmla="*/ 1 w 36"/>
                <a:gd name="T17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77">
                  <a:moveTo>
                    <a:pt x="1" y="77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0" y="76"/>
                    <a:pt x="0" y="75"/>
                    <a:pt x="0" y="75"/>
                  </a:cubicBezTo>
                  <a:cubicBezTo>
                    <a:pt x="33" y="43"/>
                    <a:pt x="33" y="2"/>
                    <a:pt x="33" y="1"/>
                  </a:cubicBezTo>
                  <a:cubicBezTo>
                    <a:pt x="33" y="1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1"/>
                    <a:pt x="36" y="1"/>
                  </a:cubicBezTo>
                  <a:cubicBezTo>
                    <a:pt x="36" y="2"/>
                    <a:pt x="35" y="44"/>
                    <a:pt x="2" y="77"/>
                  </a:cubicBezTo>
                  <a:lnTo>
                    <a:pt x="1" y="77"/>
                  </a:lnTo>
                  <a:close/>
                </a:path>
              </a:pathLst>
            </a:custGeom>
            <a:solidFill>
              <a:srgbClr val="085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" name="íṣlïḋe"/>
            <p:cNvSpPr/>
            <p:nvPr/>
          </p:nvSpPr>
          <p:spPr bwMode="auto">
            <a:xfrm>
              <a:off x="7161213" y="2014538"/>
              <a:ext cx="125413" cy="425450"/>
            </a:xfrm>
            <a:custGeom>
              <a:avLst/>
              <a:gdLst>
                <a:gd name="T0" fmla="*/ 1 w 23"/>
                <a:gd name="T1" fmla="*/ 78 h 78"/>
                <a:gd name="T2" fmla="*/ 1 w 23"/>
                <a:gd name="T3" fmla="*/ 77 h 78"/>
                <a:gd name="T4" fmla="*/ 1 w 23"/>
                <a:gd name="T5" fmla="*/ 76 h 78"/>
                <a:gd name="T6" fmla="*/ 3 w 23"/>
                <a:gd name="T7" fmla="*/ 2 h 78"/>
                <a:gd name="T8" fmla="*/ 4 w 23"/>
                <a:gd name="T9" fmla="*/ 1 h 78"/>
                <a:gd name="T10" fmla="*/ 5 w 23"/>
                <a:gd name="T11" fmla="*/ 1 h 78"/>
                <a:gd name="T12" fmla="*/ 2 w 23"/>
                <a:gd name="T13" fmla="*/ 77 h 78"/>
                <a:gd name="T14" fmla="*/ 1 w 23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78">
                  <a:moveTo>
                    <a:pt x="1" y="78"/>
                  </a:moveTo>
                  <a:cubicBezTo>
                    <a:pt x="1" y="77"/>
                    <a:pt x="1" y="77"/>
                    <a:pt x="1" y="77"/>
                  </a:cubicBezTo>
                  <a:cubicBezTo>
                    <a:pt x="0" y="77"/>
                    <a:pt x="0" y="76"/>
                    <a:pt x="1" y="76"/>
                  </a:cubicBezTo>
                  <a:cubicBezTo>
                    <a:pt x="20" y="49"/>
                    <a:pt x="3" y="3"/>
                    <a:pt x="3" y="2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6" y="3"/>
                    <a:pt x="23" y="49"/>
                    <a:pt x="2" y="77"/>
                  </a:cubicBezTo>
                  <a:cubicBezTo>
                    <a:pt x="2" y="77"/>
                    <a:pt x="2" y="78"/>
                    <a:pt x="1" y="78"/>
                  </a:cubicBezTo>
                  <a:close/>
                </a:path>
              </a:pathLst>
            </a:custGeom>
            <a:solidFill>
              <a:srgbClr val="085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" name="ïsľiḓê"/>
            <p:cNvSpPr/>
            <p:nvPr/>
          </p:nvSpPr>
          <p:spPr bwMode="auto">
            <a:xfrm>
              <a:off x="7766051" y="2243138"/>
              <a:ext cx="158750" cy="53975"/>
            </a:xfrm>
            <a:custGeom>
              <a:avLst/>
              <a:gdLst>
                <a:gd name="T0" fmla="*/ 27 w 29"/>
                <a:gd name="T1" fmla="*/ 10 h 10"/>
                <a:gd name="T2" fmla="*/ 27 w 29"/>
                <a:gd name="T3" fmla="*/ 10 h 10"/>
                <a:gd name="T4" fmla="*/ 1 w 29"/>
                <a:gd name="T5" fmla="*/ 7 h 10"/>
                <a:gd name="T6" fmla="*/ 0 w 29"/>
                <a:gd name="T7" fmla="*/ 6 h 10"/>
                <a:gd name="T8" fmla="*/ 1 w 29"/>
                <a:gd name="T9" fmla="*/ 5 h 10"/>
                <a:gd name="T10" fmla="*/ 28 w 29"/>
                <a:gd name="T11" fmla="*/ 8 h 10"/>
                <a:gd name="T12" fmla="*/ 28 w 29"/>
                <a:gd name="T13" fmla="*/ 10 h 10"/>
                <a:gd name="T14" fmla="*/ 27 w 2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0">
                  <a:moveTo>
                    <a:pt x="27" y="10"/>
                  </a:moveTo>
                  <a:cubicBezTo>
                    <a:pt x="27" y="10"/>
                    <a:pt x="27" y="10"/>
                    <a:pt x="27" y="10"/>
                  </a:cubicBezTo>
                  <a:cubicBezTo>
                    <a:pt x="26" y="10"/>
                    <a:pt x="19" y="2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20" y="0"/>
                    <a:pt x="28" y="8"/>
                    <a:pt x="28" y="8"/>
                  </a:cubicBezTo>
                  <a:cubicBezTo>
                    <a:pt x="29" y="9"/>
                    <a:pt x="29" y="9"/>
                    <a:pt x="28" y="10"/>
                  </a:cubicBezTo>
                  <a:lnTo>
                    <a:pt x="27" y="10"/>
                  </a:lnTo>
                  <a:close/>
                </a:path>
              </a:pathLst>
            </a:custGeom>
            <a:solidFill>
              <a:srgbClr val="085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" name="îṡ1ïḍè"/>
            <p:cNvSpPr/>
            <p:nvPr/>
          </p:nvSpPr>
          <p:spPr bwMode="auto">
            <a:xfrm>
              <a:off x="7340601" y="2346325"/>
              <a:ext cx="163513" cy="87313"/>
            </a:xfrm>
            <a:custGeom>
              <a:avLst/>
              <a:gdLst>
                <a:gd name="T0" fmla="*/ 28 w 30"/>
                <a:gd name="T1" fmla="*/ 16 h 16"/>
                <a:gd name="T2" fmla="*/ 27 w 30"/>
                <a:gd name="T3" fmla="*/ 16 h 16"/>
                <a:gd name="T4" fmla="*/ 1 w 30"/>
                <a:gd name="T5" fmla="*/ 3 h 16"/>
                <a:gd name="T6" fmla="*/ 0 w 30"/>
                <a:gd name="T7" fmla="*/ 2 h 16"/>
                <a:gd name="T8" fmla="*/ 1 w 30"/>
                <a:gd name="T9" fmla="*/ 1 h 16"/>
                <a:gd name="T10" fmla="*/ 29 w 30"/>
                <a:gd name="T11" fmla="*/ 14 h 16"/>
                <a:gd name="T12" fmla="*/ 29 w 30"/>
                <a:gd name="T13" fmla="*/ 16 h 16"/>
                <a:gd name="T14" fmla="*/ 28 w 30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6">
                  <a:moveTo>
                    <a:pt x="28" y="16"/>
                  </a:moveTo>
                  <a:cubicBezTo>
                    <a:pt x="28" y="16"/>
                    <a:pt x="27" y="16"/>
                    <a:pt x="27" y="16"/>
                  </a:cubicBezTo>
                  <a:cubicBezTo>
                    <a:pt x="27" y="15"/>
                    <a:pt x="18" y="2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9" y="0"/>
                    <a:pt x="29" y="14"/>
                    <a:pt x="29" y="14"/>
                  </a:cubicBezTo>
                  <a:cubicBezTo>
                    <a:pt x="30" y="15"/>
                    <a:pt x="29" y="15"/>
                    <a:pt x="29" y="16"/>
                  </a:cubicBezTo>
                  <a:lnTo>
                    <a:pt x="28" y="16"/>
                  </a:lnTo>
                  <a:close/>
                </a:path>
              </a:pathLst>
            </a:custGeom>
            <a:solidFill>
              <a:srgbClr val="085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7" name="iṧḷïḍè"/>
            <p:cNvSpPr/>
            <p:nvPr/>
          </p:nvSpPr>
          <p:spPr bwMode="auto">
            <a:xfrm>
              <a:off x="6986588" y="2466975"/>
              <a:ext cx="179388" cy="119063"/>
            </a:xfrm>
            <a:custGeom>
              <a:avLst/>
              <a:gdLst>
                <a:gd name="T0" fmla="*/ 31 w 33"/>
                <a:gd name="T1" fmla="*/ 22 h 22"/>
                <a:gd name="T2" fmla="*/ 30 w 33"/>
                <a:gd name="T3" fmla="*/ 22 h 22"/>
                <a:gd name="T4" fmla="*/ 1 w 33"/>
                <a:gd name="T5" fmla="*/ 6 h 22"/>
                <a:gd name="T6" fmla="*/ 0 w 33"/>
                <a:gd name="T7" fmla="*/ 4 h 22"/>
                <a:gd name="T8" fmla="*/ 1 w 33"/>
                <a:gd name="T9" fmla="*/ 3 h 22"/>
                <a:gd name="T10" fmla="*/ 32 w 33"/>
                <a:gd name="T11" fmla="*/ 21 h 22"/>
                <a:gd name="T12" fmla="*/ 32 w 33"/>
                <a:gd name="T13" fmla="*/ 22 h 22"/>
                <a:gd name="T14" fmla="*/ 31 w 33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2">
                  <a:moveTo>
                    <a:pt x="31" y="22"/>
                  </a:moveTo>
                  <a:cubicBezTo>
                    <a:pt x="31" y="22"/>
                    <a:pt x="30" y="22"/>
                    <a:pt x="30" y="22"/>
                  </a:cubicBezTo>
                  <a:cubicBezTo>
                    <a:pt x="30" y="21"/>
                    <a:pt x="22" y="3"/>
                    <a:pt x="1" y="6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23" y="0"/>
                    <a:pt x="32" y="20"/>
                    <a:pt x="32" y="21"/>
                  </a:cubicBezTo>
                  <a:cubicBezTo>
                    <a:pt x="33" y="21"/>
                    <a:pt x="32" y="22"/>
                    <a:pt x="32" y="22"/>
                  </a:cubicBezTo>
                  <a:lnTo>
                    <a:pt x="31" y="22"/>
                  </a:lnTo>
                  <a:close/>
                </a:path>
              </a:pathLst>
            </a:custGeom>
            <a:solidFill>
              <a:srgbClr val="085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8" name="íSļïḓe"/>
            <p:cNvSpPr/>
            <p:nvPr/>
          </p:nvSpPr>
          <p:spPr bwMode="auto">
            <a:xfrm>
              <a:off x="4070351" y="4783138"/>
              <a:ext cx="3287713" cy="866775"/>
            </a:xfrm>
            <a:custGeom>
              <a:avLst/>
              <a:gdLst>
                <a:gd name="T0" fmla="*/ 595 w 602"/>
                <a:gd name="T1" fmla="*/ 145 h 159"/>
                <a:gd name="T2" fmla="*/ 595 w 602"/>
                <a:gd name="T3" fmla="*/ 145 h 159"/>
                <a:gd name="T4" fmla="*/ 595 w 602"/>
                <a:gd name="T5" fmla="*/ 13 h 159"/>
                <a:gd name="T6" fmla="*/ 595 w 602"/>
                <a:gd name="T7" fmla="*/ 13 h 159"/>
                <a:gd name="T8" fmla="*/ 602 w 602"/>
                <a:gd name="T9" fmla="*/ 7 h 159"/>
                <a:gd name="T10" fmla="*/ 595 w 602"/>
                <a:gd name="T11" fmla="*/ 0 h 159"/>
                <a:gd name="T12" fmla="*/ 80 w 602"/>
                <a:gd name="T13" fmla="*/ 0 h 159"/>
                <a:gd name="T14" fmla="*/ 0 w 602"/>
                <a:gd name="T15" fmla="*/ 79 h 159"/>
                <a:gd name="T16" fmla="*/ 80 w 602"/>
                <a:gd name="T17" fmla="*/ 159 h 159"/>
                <a:gd name="T18" fmla="*/ 595 w 602"/>
                <a:gd name="T19" fmla="*/ 159 h 159"/>
                <a:gd name="T20" fmla="*/ 602 w 602"/>
                <a:gd name="T21" fmla="*/ 152 h 159"/>
                <a:gd name="T22" fmla="*/ 595 w 602"/>
                <a:gd name="T23" fmla="*/ 14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2" h="159">
                  <a:moveTo>
                    <a:pt x="595" y="145"/>
                  </a:moveTo>
                  <a:cubicBezTo>
                    <a:pt x="595" y="145"/>
                    <a:pt x="595" y="145"/>
                    <a:pt x="595" y="145"/>
                  </a:cubicBezTo>
                  <a:cubicBezTo>
                    <a:pt x="595" y="13"/>
                    <a:pt x="595" y="13"/>
                    <a:pt x="595" y="13"/>
                  </a:cubicBezTo>
                  <a:cubicBezTo>
                    <a:pt x="595" y="13"/>
                    <a:pt x="595" y="13"/>
                    <a:pt x="595" y="13"/>
                  </a:cubicBezTo>
                  <a:cubicBezTo>
                    <a:pt x="599" y="13"/>
                    <a:pt x="602" y="10"/>
                    <a:pt x="602" y="7"/>
                  </a:cubicBezTo>
                  <a:cubicBezTo>
                    <a:pt x="602" y="3"/>
                    <a:pt x="599" y="0"/>
                    <a:pt x="595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36" y="0"/>
                    <a:pt x="0" y="35"/>
                    <a:pt x="0" y="79"/>
                  </a:cubicBezTo>
                  <a:cubicBezTo>
                    <a:pt x="0" y="124"/>
                    <a:pt x="36" y="159"/>
                    <a:pt x="80" y="159"/>
                  </a:cubicBezTo>
                  <a:cubicBezTo>
                    <a:pt x="595" y="159"/>
                    <a:pt x="595" y="159"/>
                    <a:pt x="595" y="159"/>
                  </a:cubicBezTo>
                  <a:cubicBezTo>
                    <a:pt x="599" y="159"/>
                    <a:pt x="602" y="156"/>
                    <a:pt x="602" y="152"/>
                  </a:cubicBezTo>
                  <a:cubicBezTo>
                    <a:pt x="602" y="149"/>
                    <a:pt x="599" y="145"/>
                    <a:pt x="595" y="145"/>
                  </a:cubicBezTo>
                </a:path>
              </a:pathLst>
            </a:custGeom>
            <a:solidFill>
              <a:srgbClr val="0C58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9" name="íṥļïdé"/>
            <p:cNvSpPr/>
            <p:nvPr/>
          </p:nvSpPr>
          <p:spPr bwMode="auto">
            <a:xfrm>
              <a:off x="5594351" y="4821238"/>
              <a:ext cx="2728913" cy="790575"/>
            </a:xfrm>
            <a:custGeom>
              <a:avLst/>
              <a:gdLst>
                <a:gd name="T0" fmla="*/ 500 w 500"/>
                <a:gd name="T1" fmla="*/ 145 h 145"/>
                <a:gd name="T2" fmla="*/ 73 w 500"/>
                <a:gd name="T3" fmla="*/ 145 h 145"/>
                <a:gd name="T4" fmla="*/ 0 w 500"/>
                <a:gd name="T5" fmla="*/ 72 h 145"/>
                <a:gd name="T6" fmla="*/ 73 w 500"/>
                <a:gd name="T7" fmla="*/ 0 h 145"/>
                <a:gd name="T8" fmla="*/ 500 w 500"/>
                <a:gd name="T9" fmla="*/ 0 h 145"/>
                <a:gd name="T10" fmla="*/ 500 w 500"/>
                <a:gd name="T11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0" h="145">
                  <a:moveTo>
                    <a:pt x="500" y="145"/>
                  </a:moveTo>
                  <a:cubicBezTo>
                    <a:pt x="73" y="145"/>
                    <a:pt x="73" y="145"/>
                    <a:pt x="73" y="145"/>
                  </a:cubicBezTo>
                  <a:cubicBezTo>
                    <a:pt x="32" y="145"/>
                    <a:pt x="0" y="113"/>
                    <a:pt x="0" y="72"/>
                  </a:cubicBezTo>
                  <a:cubicBezTo>
                    <a:pt x="0" y="32"/>
                    <a:pt x="32" y="0"/>
                    <a:pt x="73" y="0"/>
                  </a:cubicBezTo>
                  <a:cubicBezTo>
                    <a:pt x="500" y="0"/>
                    <a:pt x="500" y="0"/>
                    <a:pt x="500" y="0"/>
                  </a:cubicBezTo>
                  <a:cubicBezTo>
                    <a:pt x="487" y="0"/>
                    <a:pt x="487" y="145"/>
                    <a:pt x="500" y="14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0" name="ísḻïḓé"/>
            <p:cNvSpPr/>
            <p:nvPr/>
          </p:nvSpPr>
          <p:spPr bwMode="auto">
            <a:xfrm>
              <a:off x="5554663" y="4783138"/>
              <a:ext cx="2878138" cy="866775"/>
            </a:xfrm>
            <a:custGeom>
              <a:avLst/>
              <a:gdLst>
                <a:gd name="T0" fmla="*/ 520 w 527"/>
                <a:gd name="T1" fmla="*/ 159 h 159"/>
                <a:gd name="T2" fmla="*/ 80 w 527"/>
                <a:gd name="T3" fmla="*/ 159 h 159"/>
                <a:gd name="T4" fmla="*/ 0 w 527"/>
                <a:gd name="T5" fmla="*/ 79 h 159"/>
                <a:gd name="T6" fmla="*/ 80 w 527"/>
                <a:gd name="T7" fmla="*/ 0 h 159"/>
                <a:gd name="T8" fmla="*/ 520 w 527"/>
                <a:gd name="T9" fmla="*/ 0 h 159"/>
                <a:gd name="T10" fmla="*/ 527 w 527"/>
                <a:gd name="T11" fmla="*/ 7 h 159"/>
                <a:gd name="T12" fmla="*/ 520 w 527"/>
                <a:gd name="T13" fmla="*/ 13 h 159"/>
                <a:gd name="T14" fmla="*/ 80 w 527"/>
                <a:gd name="T15" fmla="*/ 13 h 159"/>
                <a:gd name="T16" fmla="*/ 14 w 527"/>
                <a:gd name="T17" fmla="*/ 79 h 159"/>
                <a:gd name="T18" fmla="*/ 80 w 527"/>
                <a:gd name="T19" fmla="*/ 145 h 159"/>
                <a:gd name="T20" fmla="*/ 520 w 527"/>
                <a:gd name="T21" fmla="*/ 145 h 159"/>
                <a:gd name="T22" fmla="*/ 527 w 527"/>
                <a:gd name="T23" fmla="*/ 152 h 159"/>
                <a:gd name="T24" fmla="*/ 520 w 527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7" h="159">
                  <a:moveTo>
                    <a:pt x="520" y="159"/>
                  </a:moveTo>
                  <a:cubicBezTo>
                    <a:pt x="80" y="159"/>
                    <a:pt x="80" y="159"/>
                    <a:pt x="80" y="159"/>
                  </a:cubicBezTo>
                  <a:cubicBezTo>
                    <a:pt x="36" y="159"/>
                    <a:pt x="0" y="124"/>
                    <a:pt x="0" y="79"/>
                  </a:cubicBezTo>
                  <a:cubicBezTo>
                    <a:pt x="0" y="35"/>
                    <a:pt x="36" y="0"/>
                    <a:pt x="80" y="0"/>
                  </a:cubicBezTo>
                  <a:cubicBezTo>
                    <a:pt x="520" y="0"/>
                    <a:pt x="520" y="0"/>
                    <a:pt x="520" y="0"/>
                  </a:cubicBezTo>
                  <a:cubicBezTo>
                    <a:pt x="524" y="0"/>
                    <a:pt x="527" y="3"/>
                    <a:pt x="527" y="7"/>
                  </a:cubicBezTo>
                  <a:cubicBezTo>
                    <a:pt x="527" y="10"/>
                    <a:pt x="524" y="13"/>
                    <a:pt x="52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43" y="13"/>
                    <a:pt x="14" y="43"/>
                    <a:pt x="14" y="79"/>
                  </a:cubicBezTo>
                  <a:cubicBezTo>
                    <a:pt x="14" y="116"/>
                    <a:pt x="43" y="145"/>
                    <a:pt x="80" y="145"/>
                  </a:cubicBezTo>
                  <a:cubicBezTo>
                    <a:pt x="520" y="145"/>
                    <a:pt x="520" y="145"/>
                    <a:pt x="520" y="145"/>
                  </a:cubicBezTo>
                  <a:cubicBezTo>
                    <a:pt x="524" y="145"/>
                    <a:pt x="527" y="149"/>
                    <a:pt x="527" y="152"/>
                  </a:cubicBezTo>
                  <a:cubicBezTo>
                    <a:pt x="527" y="156"/>
                    <a:pt x="524" y="159"/>
                    <a:pt x="520" y="159"/>
                  </a:cubicBezTo>
                </a:path>
              </a:pathLst>
            </a:custGeom>
            <a:solidFill>
              <a:srgbClr val="156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1" name="ïšḻïḑè"/>
            <p:cNvSpPr/>
            <p:nvPr/>
          </p:nvSpPr>
          <p:spPr bwMode="auto">
            <a:xfrm>
              <a:off x="4529138" y="3240088"/>
              <a:ext cx="3429000" cy="812800"/>
            </a:xfrm>
            <a:custGeom>
              <a:avLst/>
              <a:gdLst>
                <a:gd name="T0" fmla="*/ 621 w 628"/>
                <a:gd name="T1" fmla="*/ 136 h 149"/>
                <a:gd name="T2" fmla="*/ 621 w 628"/>
                <a:gd name="T3" fmla="*/ 136 h 149"/>
                <a:gd name="T4" fmla="*/ 621 w 628"/>
                <a:gd name="T5" fmla="*/ 13 h 149"/>
                <a:gd name="T6" fmla="*/ 628 w 628"/>
                <a:gd name="T7" fmla="*/ 6 h 149"/>
                <a:gd name="T8" fmla="*/ 621 w 628"/>
                <a:gd name="T9" fmla="*/ 0 h 149"/>
                <a:gd name="T10" fmla="*/ 75 w 628"/>
                <a:gd name="T11" fmla="*/ 0 h 149"/>
                <a:gd name="T12" fmla="*/ 0 w 628"/>
                <a:gd name="T13" fmla="*/ 74 h 149"/>
                <a:gd name="T14" fmla="*/ 75 w 628"/>
                <a:gd name="T15" fmla="*/ 149 h 149"/>
                <a:gd name="T16" fmla="*/ 621 w 628"/>
                <a:gd name="T17" fmla="*/ 149 h 149"/>
                <a:gd name="T18" fmla="*/ 628 w 628"/>
                <a:gd name="T19" fmla="*/ 142 h 149"/>
                <a:gd name="T20" fmla="*/ 621 w 628"/>
                <a:gd name="T21" fmla="*/ 13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8" h="149">
                  <a:moveTo>
                    <a:pt x="621" y="136"/>
                  </a:moveTo>
                  <a:cubicBezTo>
                    <a:pt x="621" y="136"/>
                    <a:pt x="621" y="136"/>
                    <a:pt x="621" y="136"/>
                  </a:cubicBezTo>
                  <a:cubicBezTo>
                    <a:pt x="621" y="13"/>
                    <a:pt x="621" y="13"/>
                    <a:pt x="621" y="13"/>
                  </a:cubicBezTo>
                  <a:cubicBezTo>
                    <a:pt x="625" y="13"/>
                    <a:pt x="628" y="10"/>
                    <a:pt x="628" y="6"/>
                  </a:cubicBezTo>
                  <a:cubicBezTo>
                    <a:pt x="628" y="2"/>
                    <a:pt x="625" y="0"/>
                    <a:pt x="62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34" y="0"/>
                    <a:pt x="0" y="33"/>
                    <a:pt x="0" y="74"/>
                  </a:cubicBezTo>
                  <a:cubicBezTo>
                    <a:pt x="0" y="115"/>
                    <a:pt x="34" y="149"/>
                    <a:pt x="75" y="149"/>
                  </a:cubicBezTo>
                  <a:cubicBezTo>
                    <a:pt x="621" y="149"/>
                    <a:pt x="621" y="149"/>
                    <a:pt x="621" y="149"/>
                  </a:cubicBezTo>
                  <a:cubicBezTo>
                    <a:pt x="625" y="149"/>
                    <a:pt x="628" y="146"/>
                    <a:pt x="628" y="142"/>
                  </a:cubicBezTo>
                  <a:cubicBezTo>
                    <a:pt x="628" y="139"/>
                    <a:pt x="625" y="136"/>
                    <a:pt x="621" y="136"/>
                  </a:cubicBezTo>
                  <a:close/>
                </a:path>
              </a:pathLst>
            </a:custGeom>
            <a:solidFill>
              <a:srgbClr val="FF9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2" name="iŝľiďé"/>
            <p:cNvSpPr/>
            <p:nvPr/>
          </p:nvSpPr>
          <p:spPr bwMode="auto">
            <a:xfrm>
              <a:off x="6303963" y="3273425"/>
              <a:ext cx="2162175" cy="741363"/>
            </a:xfrm>
            <a:custGeom>
              <a:avLst/>
              <a:gdLst>
                <a:gd name="T0" fmla="*/ 396 w 396"/>
                <a:gd name="T1" fmla="*/ 136 h 136"/>
                <a:gd name="T2" fmla="*/ 69 w 396"/>
                <a:gd name="T3" fmla="*/ 136 h 136"/>
                <a:gd name="T4" fmla="*/ 0 w 396"/>
                <a:gd name="T5" fmla="*/ 68 h 136"/>
                <a:gd name="T6" fmla="*/ 69 w 396"/>
                <a:gd name="T7" fmla="*/ 0 h 136"/>
                <a:gd name="T8" fmla="*/ 396 w 396"/>
                <a:gd name="T9" fmla="*/ 0 h 136"/>
                <a:gd name="T10" fmla="*/ 396 w 396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6" h="136">
                  <a:moveTo>
                    <a:pt x="396" y="136"/>
                  </a:moveTo>
                  <a:cubicBezTo>
                    <a:pt x="69" y="136"/>
                    <a:pt x="69" y="136"/>
                    <a:pt x="69" y="136"/>
                  </a:cubicBezTo>
                  <a:cubicBezTo>
                    <a:pt x="31" y="136"/>
                    <a:pt x="0" y="106"/>
                    <a:pt x="0" y="68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385" y="0"/>
                    <a:pt x="385" y="136"/>
                    <a:pt x="396" y="136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3" name="îṥlïḍe"/>
            <p:cNvSpPr/>
            <p:nvPr/>
          </p:nvSpPr>
          <p:spPr bwMode="auto">
            <a:xfrm>
              <a:off x="6270626" y="3240088"/>
              <a:ext cx="2303463" cy="812800"/>
            </a:xfrm>
            <a:custGeom>
              <a:avLst/>
              <a:gdLst>
                <a:gd name="T0" fmla="*/ 415 w 422"/>
                <a:gd name="T1" fmla="*/ 149 h 149"/>
                <a:gd name="T2" fmla="*/ 75 w 422"/>
                <a:gd name="T3" fmla="*/ 149 h 149"/>
                <a:gd name="T4" fmla="*/ 0 w 422"/>
                <a:gd name="T5" fmla="*/ 74 h 149"/>
                <a:gd name="T6" fmla="*/ 75 w 422"/>
                <a:gd name="T7" fmla="*/ 0 h 149"/>
                <a:gd name="T8" fmla="*/ 415 w 422"/>
                <a:gd name="T9" fmla="*/ 0 h 149"/>
                <a:gd name="T10" fmla="*/ 422 w 422"/>
                <a:gd name="T11" fmla="*/ 6 h 149"/>
                <a:gd name="T12" fmla="*/ 415 w 422"/>
                <a:gd name="T13" fmla="*/ 13 h 149"/>
                <a:gd name="T14" fmla="*/ 75 w 422"/>
                <a:gd name="T15" fmla="*/ 13 h 149"/>
                <a:gd name="T16" fmla="*/ 13 w 422"/>
                <a:gd name="T17" fmla="*/ 74 h 149"/>
                <a:gd name="T18" fmla="*/ 75 w 422"/>
                <a:gd name="T19" fmla="*/ 136 h 149"/>
                <a:gd name="T20" fmla="*/ 415 w 422"/>
                <a:gd name="T21" fmla="*/ 136 h 149"/>
                <a:gd name="T22" fmla="*/ 422 w 422"/>
                <a:gd name="T23" fmla="*/ 142 h 149"/>
                <a:gd name="T24" fmla="*/ 415 w 422"/>
                <a:gd name="T25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2" h="149">
                  <a:moveTo>
                    <a:pt x="415" y="149"/>
                  </a:moveTo>
                  <a:cubicBezTo>
                    <a:pt x="75" y="149"/>
                    <a:pt x="75" y="149"/>
                    <a:pt x="75" y="149"/>
                  </a:cubicBezTo>
                  <a:cubicBezTo>
                    <a:pt x="33" y="149"/>
                    <a:pt x="0" y="115"/>
                    <a:pt x="0" y="74"/>
                  </a:cubicBezTo>
                  <a:cubicBezTo>
                    <a:pt x="0" y="33"/>
                    <a:pt x="33" y="0"/>
                    <a:pt x="75" y="0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419" y="0"/>
                    <a:pt x="422" y="2"/>
                    <a:pt x="422" y="6"/>
                  </a:cubicBezTo>
                  <a:cubicBezTo>
                    <a:pt x="422" y="10"/>
                    <a:pt x="419" y="13"/>
                    <a:pt x="415" y="13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41" y="13"/>
                    <a:pt x="13" y="40"/>
                    <a:pt x="13" y="74"/>
                  </a:cubicBezTo>
                  <a:cubicBezTo>
                    <a:pt x="13" y="108"/>
                    <a:pt x="41" y="136"/>
                    <a:pt x="75" y="136"/>
                  </a:cubicBezTo>
                  <a:cubicBezTo>
                    <a:pt x="415" y="136"/>
                    <a:pt x="415" y="136"/>
                    <a:pt x="415" y="136"/>
                  </a:cubicBezTo>
                  <a:cubicBezTo>
                    <a:pt x="419" y="136"/>
                    <a:pt x="422" y="139"/>
                    <a:pt x="422" y="142"/>
                  </a:cubicBezTo>
                  <a:cubicBezTo>
                    <a:pt x="422" y="146"/>
                    <a:pt x="419" y="149"/>
                    <a:pt x="415" y="149"/>
                  </a:cubicBezTo>
                  <a:close/>
                </a:path>
              </a:pathLst>
            </a:custGeom>
            <a:solidFill>
              <a:srgbClr val="FFAA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4" name="íSliďe"/>
            <p:cNvSpPr/>
            <p:nvPr/>
          </p:nvSpPr>
          <p:spPr bwMode="auto">
            <a:xfrm>
              <a:off x="5402263" y="4052888"/>
              <a:ext cx="2746375" cy="730250"/>
            </a:xfrm>
            <a:custGeom>
              <a:avLst/>
              <a:gdLst>
                <a:gd name="T0" fmla="*/ 6 w 503"/>
                <a:gd name="T1" fmla="*/ 122 h 134"/>
                <a:gd name="T2" fmla="*/ 6 w 503"/>
                <a:gd name="T3" fmla="*/ 122 h 134"/>
                <a:gd name="T4" fmla="*/ 6 w 503"/>
                <a:gd name="T5" fmla="*/ 12 h 134"/>
                <a:gd name="T6" fmla="*/ 0 w 503"/>
                <a:gd name="T7" fmla="*/ 6 h 134"/>
                <a:gd name="T8" fmla="*/ 6 w 503"/>
                <a:gd name="T9" fmla="*/ 0 h 134"/>
                <a:gd name="T10" fmla="*/ 436 w 503"/>
                <a:gd name="T11" fmla="*/ 0 h 134"/>
                <a:gd name="T12" fmla="*/ 503 w 503"/>
                <a:gd name="T13" fmla="*/ 67 h 134"/>
                <a:gd name="T14" fmla="*/ 436 w 503"/>
                <a:gd name="T15" fmla="*/ 134 h 134"/>
                <a:gd name="T16" fmla="*/ 6 w 503"/>
                <a:gd name="T17" fmla="*/ 134 h 134"/>
                <a:gd name="T18" fmla="*/ 0 w 503"/>
                <a:gd name="T19" fmla="*/ 128 h 134"/>
                <a:gd name="T20" fmla="*/ 6 w 503"/>
                <a:gd name="T21" fmla="*/ 12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3" h="134">
                  <a:moveTo>
                    <a:pt x="6" y="122"/>
                  </a:moveTo>
                  <a:cubicBezTo>
                    <a:pt x="6" y="122"/>
                    <a:pt x="6" y="122"/>
                    <a:pt x="6" y="12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36" y="0"/>
                    <a:pt x="436" y="0"/>
                    <a:pt x="436" y="0"/>
                  </a:cubicBezTo>
                  <a:cubicBezTo>
                    <a:pt x="473" y="0"/>
                    <a:pt x="503" y="30"/>
                    <a:pt x="503" y="67"/>
                  </a:cubicBezTo>
                  <a:cubicBezTo>
                    <a:pt x="503" y="104"/>
                    <a:pt x="473" y="134"/>
                    <a:pt x="436" y="134"/>
                  </a:cubicBezTo>
                  <a:cubicBezTo>
                    <a:pt x="6" y="134"/>
                    <a:pt x="6" y="134"/>
                    <a:pt x="6" y="134"/>
                  </a:cubicBezTo>
                  <a:cubicBezTo>
                    <a:pt x="3" y="134"/>
                    <a:pt x="0" y="131"/>
                    <a:pt x="0" y="128"/>
                  </a:cubicBezTo>
                  <a:cubicBezTo>
                    <a:pt x="0" y="124"/>
                    <a:pt x="3" y="122"/>
                    <a:pt x="6" y="122"/>
                  </a:cubicBezTo>
                  <a:close/>
                </a:path>
              </a:pathLst>
            </a:custGeom>
            <a:solidFill>
              <a:srgbClr val="F55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" name="íŝľíḋè"/>
            <p:cNvSpPr/>
            <p:nvPr/>
          </p:nvSpPr>
          <p:spPr bwMode="auto">
            <a:xfrm>
              <a:off x="4600576" y="4086225"/>
              <a:ext cx="2276475" cy="665163"/>
            </a:xfrm>
            <a:custGeom>
              <a:avLst/>
              <a:gdLst>
                <a:gd name="T0" fmla="*/ 0 w 417"/>
                <a:gd name="T1" fmla="*/ 122 h 122"/>
                <a:gd name="T2" fmla="*/ 357 w 417"/>
                <a:gd name="T3" fmla="*/ 122 h 122"/>
                <a:gd name="T4" fmla="*/ 417 w 417"/>
                <a:gd name="T5" fmla="*/ 61 h 122"/>
                <a:gd name="T6" fmla="*/ 357 w 417"/>
                <a:gd name="T7" fmla="*/ 0 h 122"/>
                <a:gd name="T8" fmla="*/ 0 w 417"/>
                <a:gd name="T9" fmla="*/ 0 h 122"/>
                <a:gd name="T10" fmla="*/ 0 w 417"/>
                <a:gd name="T1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7" h="122">
                  <a:moveTo>
                    <a:pt x="0" y="122"/>
                  </a:moveTo>
                  <a:cubicBezTo>
                    <a:pt x="357" y="122"/>
                    <a:pt x="357" y="122"/>
                    <a:pt x="357" y="122"/>
                  </a:cubicBezTo>
                  <a:cubicBezTo>
                    <a:pt x="390" y="122"/>
                    <a:pt x="417" y="94"/>
                    <a:pt x="417" y="61"/>
                  </a:cubicBezTo>
                  <a:cubicBezTo>
                    <a:pt x="417" y="27"/>
                    <a:pt x="390" y="0"/>
                    <a:pt x="3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122"/>
                    <a:pt x="0" y="12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6" name="íś1idé"/>
            <p:cNvSpPr/>
            <p:nvPr/>
          </p:nvSpPr>
          <p:spPr bwMode="auto">
            <a:xfrm>
              <a:off x="4506913" y="4052888"/>
              <a:ext cx="2401888" cy="730250"/>
            </a:xfrm>
            <a:custGeom>
              <a:avLst/>
              <a:gdLst>
                <a:gd name="T0" fmla="*/ 6 w 440"/>
                <a:gd name="T1" fmla="*/ 134 h 134"/>
                <a:gd name="T2" fmla="*/ 374 w 440"/>
                <a:gd name="T3" fmla="*/ 134 h 134"/>
                <a:gd name="T4" fmla="*/ 440 w 440"/>
                <a:gd name="T5" fmla="*/ 67 h 134"/>
                <a:gd name="T6" fmla="*/ 374 w 440"/>
                <a:gd name="T7" fmla="*/ 0 h 134"/>
                <a:gd name="T8" fmla="*/ 6 w 440"/>
                <a:gd name="T9" fmla="*/ 0 h 134"/>
                <a:gd name="T10" fmla="*/ 0 w 440"/>
                <a:gd name="T11" fmla="*/ 6 h 134"/>
                <a:gd name="T12" fmla="*/ 6 w 440"/>
                <a:gd name="T13" fmla="*/ 12 h 134"/>
                <a:gd name="T14" fmla="*/ 374 w 440"/>
                <a:gd name="T15" fmla="*/ 12 h 134"/>
                <a:gd name="T16" fmla="*/ 429 w 440"/>
                <a:gd name="T17" fmla="*/ 67 h 134"/>
                <a:gd name="T18" fmla="*/ 374 w 440"/>
                <a:gd name="T19" fmla="*/ 122 h 134"/>
                <a:gd name="T20" fmla="*/ 6 w 440"/>
                <a:gd name="T21" fmla="*/ 122 h 134"/>
                <a:gd name="T22" fmla="*/ 0 w 440"/>
                <a:gd name="T23" fmla="*/ 128 h 134"/>
                <a:gd name="T24" fmla="*/ 6 w 440"/>
                <a:gd name="T25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0" h="134">
                  <a:moveTo>
                    <a:pt x="6" y="134"/>
                  </a:moveTo>
                  <a:cubicBezTo>
                    <a:pt x="374" y="134"/>
                    <a:pt x="374" y="134"/>
                    <a:pt x="374" y="134"/>
                  </a:cubicBezTo>
                  <a:cubicBezTo>
                    <a:pt x="410" y="134"/>
                    <a:pt x="440" y="104"/>
                    <a:pt x="440" y="67"/>
                  </a:cubicBezTo>
                  <a:cubicBezTo>
                    <a:pt x="440" y="30"/>
                    <a:pt x="410" y="0"/>
                    <a:pt x="37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374" y="12"/>
                    <a:pt x="374" y="12"/>
                    <a:pt x="374" y="12"/>
                  </a:cubicBezTo>
                  <a:cubicBezTo>
                    <a:pt x="404" y="12"/>
                    <a:pt x="429" y="36"/>
                    <a:pt x="429" y="67"/>
                  </a:cubicBezTo>
                  <a:cubicBezTo>
                    <a:pt x="429" y="97"/>
                    <a:pt x="404" y="122"/>
                    <a:pt x="374" y="122"/>
                  </a:cubicBezTo>
                  <a:cubicBezTo>
                    <a:pt x="6" y="122"/>
                    <a:pt x="6" y="122"/>
                    <a:pt x="6" y="122"/>
                  </a:cubicBezTo>
                  <a:cubicBezTo>
                    <a:pt x="2" y="122"/>
                    <a:pt x="0" y="124"/>
                    <a:pt x="0" y="128"/>
                  </a:cubicBezTo>
                  <a:cubicBezTo>
                    <a:pt x="0" y="131"/>
                    <a:pt x="2" y="134"/>
                    <a:pt x="6" y="134"/>
                  </a:cubicBezTo>
                  <a:close/>
                </a:path>
              </a:pathLst>
            </a:custGeom>
            <a:solidFill>
              <a:srgbClr val="D13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7" name="îṥļíḓe"/>
            <p:cNvSpPr/>
            <p:nvPr/>
          </p:nvSpPr>
          <p:spPr bwMode="auto">
            <a:xfrm>
              <a:off x="6877051" y="3201988"/>
              <a:ext cx="119063" cy="38100"/>
            </a:xfrm>
            <a:custGeom>
              <a:avLst/>
              <a:gdLst>
                <a:gd name="T0" fmla="*/ 75 w 75"/>
                <a:gd name="T1" fmla="*/ 0 h 24"/>
                <a:gd name="T2" fmla="*/ 48 w 75"/>
                <a:gd name="T3" fmla="*/ 4 h 24"/>
                <a:gd name="T4" fmla="*/ 14 w 75"/>
                <a:gd name="T5" fmla="*/ 7 h 24"/>
                <a:gd name="T6" fmla="*/ 0 w 75"/>
                <a:gd name="T7" fmla="*/ 24 h 24"/>
                <a:gd name="T8" fmla="*/ 48 w 75"/>
                <a:gd name="T9" fmla="*/ 24 h 24"/>
                <a:gd name="T10" fmla="*/ 75 w 75"/>
                <a:gd name="T11" fmla="*/ 14 h 24"/>
                <a:gd name="T12" fmla="*/ 75 w 7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24">
                  <a:moveTo>
                    <a:pt x="75" y="0"/>
                  </a:moveTo>
                  <a:lnTo>
                    <a:pt x="48" y="4"/>
                  </a:lnTo>
                  <a:lnTo>
                    <a:pt x="14" y="7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75" y="14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78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8" name="ï$ļiḋé"/>
            <p:cNvSpPr/>
            <p:nvPr/>
          </p:nvSpPr>
          <p:spPr bwMode="auto">
            <a:xfrm>
              <a:off x="7788276" y="3201988"/>
              <a:ext cx="98425" cy="38100"/>
            </a:xfrm>
            <a:custGeom>
              <a:avLst/>
              <a:gdLst>
                <a:gd name="T0" fmla="*/ 55 w 62"/>
                <a:gd name="T1" fmla="*/ 0 h 24"/>
                <a:gd name="T2" fmla="*/ 41 w 62"/>
                <a:gd name="T3" fmla="*/ 4 h 24"/>
                <a:gd name="T4" fmla="*/ 17 w 62"/>
                <a:gd name="T5" fmla="*/ 11 h 24"/>
                <a:gd name="T6" fmla="*/ 0 w 62"/>
                <a:gd name="T7" fmla="*/ 24 h 24"/>
                <a:gd name="T8" fmla="*/ 62 w 62"/>
                <a:gd name="T9" fmla="*/ 24 h 24"/>
                <a:gd name="T10" fmla="*/ 62 w 62"/>
                <a:gd name="T11" fmla="*/ 7 h 24"/>
                <a:gd name="T12" fmla="*/ 55 w 6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24">
                  <a:moveTo>
                    <a:pt x="55" y="0"/>
                  </a:moveTo>
                  <a:lnTo>
                    <a:pt x="41" y="4"/>
                  </a:lnTo>
                  <a:lnTo>
                    <a:pt x="17" y="11"/>
                  </a:lnTo>
                  <a:lnTo>
                    <a:pt x="0" y="24"/>
                  </a:lnTo>
                  <a:lnTo>
                    <a:pt x="62" y="24"/>
                  </a:lnTo>
                  <a:lnTo>
                    <a:pt x="62" y="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78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9" name="íṣḷîḑé"/>
            <p:cNvSpPr/>
            <p:nvPr/>
          </p:nvSpPr>
          <p:spPr bwMode="auto">
            <a:xfrm>
              <a:off x="7405688" y="2722563"/>
              <a:ext cx="234950" cy="360363"/>
            </a:xfrm>
            <a:custGeom>
              <a:avLst/>
              <a:gdLst>
                <a:gd name="T0" fmla="*/ 38 w 43"/>
                <a:gd name="T1" fmla="*/ 55 h 66"/>
                <a:gd name="T2" fmla="*/ 37 w 43"/>
                <a:gd name="T3" fmla="*/ 17 h 66"/>
                <a:gd name="T4" fmla="*/ 37 w 43"/>
                <a:gd name="T5" fmla="*/ 17 h 66"/>
                <a:gd name="T6" fmla="*/ 37 w 43"/>
                <a:gd name="T7" fmla="*/ 13 h 66"/>
                <a:gd name="T8" fmla="*/ 12 w 43"/>
                <a:gd name="T9" fmla="*/ 13 h 66"/>
                <a:gd name="T10" fmla="*/ 19 w 43"/>
                <a:gd name="T11" fmla="*/ 41 h 66"/>
                <a:gd name="T12" fmla="*/ 21 w 43"/>
                <a:gd name="T13" fmla="*/ 41 h 66"/>
                <a:gd name="T14" fmla="*/ 17 w 43"/>
                <a:gd name="T15" fmla="*/ 57 h 66"/>
                <a:gd name="T16" fmla="*/ 29 w 43"/>
                <a:gd name="T17" fmla="*/ 65 h 66"/>
                <a:gd name="T18" fmla="*/ 38 w 43"/>
                <a:gd name="T19" fmla="*/ 5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66">
                  <a:moveTo>
                    <a:pt x="38" y="55"/>
                  </a:moveTo>
                  <a:cubicBezTo>
                    <a:pt x="34" y="51"/>
                    <a:pt x="37" y="22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6"/>
                    <a:pt x="37" y="14"/>
                    <a:pt x="37" y="13"/>
                  </a:cubicBezTo>
                  <a:cubicBezTo>
                    <a:pt x="38" y="0"/>
                    <a:pt x="16" y="1"/>
                    <a:pt x="12" y="13"/>
                  </a:cubicBezTo>
                  <a:cubicBezTo>
                    <a:pt x="7" y="29"/>
                    <a:pt x="0" y="40"/>
                    <a:pt x="19" y="41"/>
                  </a:cubicBezTo>
                  <a:cubicBezTo>
                    <a:pt x="20" y="41"/>
                    <a:pt x="20" y="41"/>
                    <a:pt x="21" y="41"/>
                  </a:cubicBezTo>
                  <a:cubicBezTo>
                    <a:pt x="21" y="46"/>
                    <a:pt x="21" y="54"/>
                    <a:pt x="17" y="57"/>
                  </a:cubicBezTo>
                  <a:cubicBezTo>
                    <a:pt x="10" y="61"/>
                    <a:pt x="17" y="66"/>
                    <a:pt x="29" y="65"/>
                  </a:cubicBezTo>
                  <a:cubicBezTo>
                    <a:pt x="41" y="64"/>
                    <a:pt x="43" y="60"/>
                    <a:pt x="38" y="55"/>
                  </a:cubicBezTo>
                  <a:close/>
                </a:path>
              </a:pathLst>
            </a:custGeom>
            <a:solidFill>
              <a:srgbClr val="F48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0" name="iṥ1îḓê"/>
            <p:cNvSpPr/>
            <p:nvPr/>
          </p:nvSpPr>
          <p:spPr bwMode="auto">
            <a:xfrm>
              <a:off x="6980238" y="3011488"/>
              <a:ext cx="944563" cy="496888"/>
            </a:xfrm>
            <a:custGeom>
              <a:avLst/>
              <a:gdLst>
                <a:gd name="T0" fmla="*/ 168 w 173"/>
                <a:gd name="T1" fmla="*/ 13 h 91"/>
                <a:gd name="T2" fmla="*/ 166 w 173"/>
                <a:gd name="T3" fmla="*/ 12 h 91"/>
                <a:gd name="T4" fmla="*/ 127 w 173"/>
                <a:gd name="T5" fmla="*/ 4 h 91"/>
                <a:gd name="T6" fmla="*/ 127 w 173"/>
                <a:gd name="T7" fmla="*/ 4 h 91"/>
                <a:gd name="T8" fmla="*/ 126 w 173"/>
                <a:gd name="T9" fmla="*/ 4 h 91"/>
                <a:gd name="T10" fmla="*/ 121 w 173"/>
                <a:gd name="T11" fmla="*/ 2 h 91"/>
                <a:gd name="T12" fmla="*/ 99 w 173"/>
                <a:gd name="T13" fmla="*/ 2 h 91"/>
                <a:gd name="T14" fmla="*/ 89 w 173"/>
                <a:gd name="T15" fmla="*/ 3 h 91"/>
                <a:gd name="T16" fmla="*/ 84 w 173"/>
                <a:gd name="T17" fmla="*/ 5 h 91"/>
                <a:gd name="T18" fmla="*/ 37 w 173"/>
                <a:gd name="T19" fmla="*/ 38 h 91"/>
                <a:gd name="T20" fmla="*/ 4 w 173"/>
                <a:gd name="T21" fmla="*/ 35 h 91"/>
                <a:gd name="T22" fmla="*/ 1 w 173"/>
                <a:gd name="T23" fmla="*/ 37 h 91"/>
                <a:gd name="T24" fmla="*/ 3 w 173"/>
                <a:gd name="T25" fmla="*/ 41 h 91"/>
                <a:gd name="T26" fmla="*/ 37 w 173"/>
                <a:gd name="T27" fmla="*/ 53 h 91"/>
                <a:gd name="T28" fmla="*/ 42 w 173"/>
                <a:gd name="T29" fmla="*/ 52 h 91"/>
                <a:gd name="T30" fmla="*/ 43 w 173"/>
                <a:gd name="T31" fmla="*/ 52 h 91"/>
                <a:gd name="T32" fmla="*/ 76 w 173"/>
                <a:gd name="T33" fmla="*/ 32 h 91"/>
                <a:gd name="T34" fmla="*/ 80 w 173"/>
                <a:gd name="T35" fmla="*/ 91 h 91"/>
                <a:gd name="T36" fmla="*/ 131 w 173"/>
                <a:gd name="T37" fmla="*/ 91 h 91"/>
                <a:gd name="T38" fmla="*/ 135 w 173"/>
                <a:gd name="T39" fmla="*/ 24 h 91"/>
                <a:gd name="T40" fmla="*/ 159 w 173"/>
                <a:gd name="T41" fmla="*/ 26 h 91"/>
                <a:gd name="T42" fmla="*/ 159 w 173"/>
                <a:gd name="T43" fmla="*/ 38 h 91"/>
                <a:gd name="T44" fmla="*/ 161 w 173"/>
                <a:gd name="T45" fmla="*/ 40 h 91"/>
                <a:gd name="T46" fmla="*/ 165 w 173"/>
                <a:gd name="T47" fmla="*/ 38 h 91"/>
                <a:gd name="T48" fmla="*/ 172 w 173"/>
                <a:gd name="T49" fmla="*/ 20 h 91"/>
                <a:gd name="T50" fmla="*/ 172 w 173"/>
                <a:gd name="T51" fmla="*/ 19 h 91"/>
                <a:gd name="T52" fmla="*/ 168 w 173"/>
                <a:gd name="T53" fmla="*/ 1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3" h="91">
                  <a:moveTo>
                    <a:pt x="168" y="13"/>
                  </a:moveTo>
                  <a:cubicBezTo>
                    <a:pt x="166" y="12"/>
                    <a:pt x="166" y="12"/>
                    <a:pt x="166" y="12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6" y="4"/>
                    <a:pt x="126" y="4"/>
                    <a:pt x="126" y="4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14" y="1"/>
                    <a:pt x="106" y="0"/>
                    <a:pt x="99" y="2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7" y="4"/>
                    <a:pt x="85" y="4"/>
                    <a:pt x="84" y="5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1" y="36"/>
                    <a:pt x="1" y="37"/>
                  </a:cubicBezTo>
                  <a:cubicBezTo>
                    <a:pt x="0" y="39"/>
                    <a:pt x="1" y="40"/>
                    <a:pt x="3" y="41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9" y="53"/>
                    <a:pt x="41" y="53"/>
                    <a:pt x="42" y="52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5" y="43"/>
                    <a:pt x="74" y="66"/>
                    <a:pt x="80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1" y="91"/>
                    <a:pt x="130" y="52"/>
                    <a:pt x="135" y="24"/>
                  </a:cubicBezTo>
                  <a:cubicBezTo>
                    <a:pt x="159" y="26"/>
                    <a:pt x="159" y="26"/>
                    <a:pt x="159" y="26"/>
                  </a:cubicBezTo>
                  <a:cubicBezTo>
                    <a:pt x="159" y="38"/>
                    <a:pt x="159" y="38"/>
                    <a:pt x="159" y="38"/>
                  </a:cubicBezTo>
                  <a:cubicBezTo>
                    <a:pt x="159" y="39"/>
                    <a:pt x="160" y="40"/>
                    <a:pt x="161" y="40"/>
                  </a:cubicBezTo>
                  <a:cubicBezTo>
                    <a:pt x="163" y="41"/>
                    <a:pt x="165" y="40"/>
                    <a:pt x="165" y="38"/>
                  </a:cubicBezTo>
                  <a:cubicBezTo>
                    <a:pt x="172" y="20"/>
                    <a:pt x="172" y="20"/>
                    <a:pt x="172" y="20"/>
                  </a:cubicBezTo>
                  <a:cubicBezTo>
                    <a:pt x="172" y="19"/>
                    <a:pt x="172" y="19"/>
                    <a:pt x="172" y="19"/>
                  </a:cubicBezTo>
                  <a:cubicBezTo>
                    <a:pt x="173" y="16"/>
                    <a:pt x="171" y="13"/>
                    <a:pt x="168" y="13"/>
                  </a:cubicBezTo>
                  <a:close/>
                </a:path>
              </a:pathLst>
            </a:custGeom>
            <a:solidFill>
              <a:srgbClr val="223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1" name="ïṧľiḓé"/>
            <p:cNvSpPr/>
            <p:nvPr/>
          </p:nvSpPr>
          <p:spPr bwMode="auto">
            <a:xfrm>
              <a:off x="7439026" y="2668588"/>
              <a:ext cx="212725" cy="250825"/>
            </a:xfrm>
            <a:custGeom>
              <a:avLst/>
              <a:gdLst>
                <a:gd name="T0" fmla="*/ 30 w 39"/>
                <a:gd name="T1" fmla="*/ 44 h 46"/>
                <a:gd name="T2" fmla="*/ 18 w 39"/>
                <a:gd name="T3" fmla="*/ 42 h 46"/>
                <a:gd name="T4" fmla="*/ 4 w 39"/>
                <a:gd name="T5" fmla="*/ 17 h 46"/>
                <a:gd name="T6" fmla="*/ 18 w 39"/>
                <a:gd name="T7" fmla="*/ 10 h 46"/>
                <a:gd name="T8" fmla="*/ 39 w 39"/>
                <a:gd name="T9" fmla="*/ 20 h 46"/>
                <a:gd name="T10" fmla="*/ 30 w 39"/>
                <a:gd name="T11" fmla="*/ 4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6">
                  <a:moveTo>
                    <a:pt x="30" y="44"/>
                  </a:moveTo>
                  <a:cubicBezTo>
                    <a:pt x="28" y="45"/>
                    <a:pt x="21" y="46"/>
                    <a:pt x="18" y="42"/>
                  </a:cubicBezTo>
                  <a:cubicBezTo>
                    <a:pt x="18" y="42"/>
                    <a:pt x="9" y="27"/>
                    <a:pt x="4" y="17"/>
                  </a:cubicBezTo>
                  <a:cubicBezTo>
                    <a:pt x="0" y="8"/>
                    <a:pt x="6" y="0"/>
                    <a:pt x="18" y="10"/>
                  </a:cubicBezTo>
                  <a:cubicBezTo>
                    <a:pt x="27" y="17"/>
                    <a:pt x="38" y="11"/>
                    <a:pt x="39" y="20"/>
                  </a:cubicBezTo>
                  <a:cubicBezTo>
                    <a:pt x="39" y="28"/>
                    <a:pt x="32" y="41"/>
                    <a:pt x="30" y="44"/>
                  </a:cubicBezTo>
                  <a:close/>
                </a:path>
              </a:pathLst>
            </a:custGeom>
            <a:solidFill>
              <a:srgbClr val="223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2" name="îṡľîḋê"/>
            <p:cNvSpPr/>
            <p:nvPr/>
          </p:nvSpPr>
          <p:spPr bwMode="auto">
            <a:xfrm>
              <a:off x="6919913" y="3508375"/>
              <a:ext cx="1038225" cy="1220788"/>
            </a:xfrm>
            <a:custGeom>
              <a:avLst/>
              <a:gdLst>
                <a:gd name="T0" fmla="*/ 159 w 190"/>
                <a:gd name="T1" fmla="*/ 110 h 224"/>
                <a:gd name="T2" fmla="*/ 142 w 190"/>
                <a:gd name="T3" fmla="*/ 0 h 224"/>
                <a:gd name="T4" fmla="*/ 103 w 190"/>
                <a:gd name="T5" fmla="*/ 0 h 224"/>
                <a:gd name="T6" fmla="*/ 91 w 190"/>
                <a:gd name="T7" fmla="*/ 0 h 224"/>
                <a:gd name="T8" fmla="*/ 19 w 190"/>
                <a:gd name="T9" fmla="*/ 50 h 224"/>
                <a:gd name="T10" fmla="*/ 7 w 190"/>
                <a:gd name="T11" fmla="*/ 62 h 224"/>
                <a:gd name="T12" fmla="*/ 2 w 190"/>
                <a:gd name="T13" fmla="*/ 81 h 224"/>
                <a:gd name="T14" fmla="*/ 28 w 190"/>
                <a:gd name="T15" fmla="*/ 187 h 224"/>
                <a:gd name="T16" fmla="*/ 39 w 190"/>
                <a:gd name="T17" fmla="*/ 180 h 224"/>
                <a:gd name="T18" fmla="*/ 26 w 190"/>
                <a:gd name="T19" fmla="*/ 77 h 224"/>
                <a:gd name="T20" fmla="*/ 111 w 190"/>
                <a:gd name="T21" fmla="*/ 30 h 224"/>
                <a:gd name="T22" fmla="*/ 128 w 190"/>
                <a:gd name="T23" fmla="*/ 95 h 224"/>
                <a:gd name="T24" fmla="*/ 129 w 190"/>
                <a:gd name="T25" fmla="*/ 97 h 224"/>
                <a:gd name="T26" fmla="*/ 129 w 190"/>
                <a:gd name="T27" fmla="*/ 97 h 224"/>
                <a:gd name="T28" fmla="*/ 178 w 190"/>
                <a:gd name="T29" fmla="*/ 224 h 224"/>
                <a:gd name="T30" fmla="*/ 190 w 190"/>
                <a:gd name="T31" fmla="*/ 223 h 224"/>
                <a:gd name="T32" fmla="*/ 159 w 190"/>
                <a:gd name="T33" fmla="*/ 11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0" h="224">
                  <a:moveTo>
                    <a:pt x="159" y="110"/>
                  </a:moveTo>
                  <a:cubicBezTo>
                    <a:pt x="142" y="0"/>
                    <a:pt x="142" y="0"/>
                    <a:pt x="142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4" y="53"/>
                    <a:pt x="10" y="57"/>
                    <a:pt x="7" y="62"/>
                  </a:cubicBezTo>
                  <a:cubicBezTo>
                    <a:pt x="2" y="67"/>
                    <a:pt x="0" y="74"/>
                    <a:pt x="2" y="81"/>
                  </a:cubicBezTo>
                  <a:cubicBezTo>
                    <a:pt x="9" y="112"/>
                    <a:pt x="28" y="187"/>
                    <a:pt x="28" y="187"/>
                  </a:cubicBezTo>
                  <a:cubicBezTo>
                    <a:pt x="39" y="180"/>
                    <a:pt x="39" y="180"/>
                    <a:pt x="39" y="180"/>
                  </a:cubicBezTo>
                  <a:cubicBezTo>
                    <a:pt x="39" y="180"/>
                    <a:pt x="43" y="125"/>
                    <a:pt x="26" y="77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28" y="95"/>
                    <a:pt x="128" y="95"/>
                    <a:pt x="128" y="95"/>
                  </a:cubicBezTo>
                  <a:cubicBezTo>
                    <a:pt x="128" y="96"/>
                    <a:pt x="128" y="96"/>
                    <a:pt x="129" y="97"/>
                  </a:cubicBezTo>
                  <a:cubicBezTo>
                    <a:pt x="129" y="97"/>
                    <a:pt x="129" y="97"/>
                    <a:pt x="129" y="97"/>
                  </a:cubicBezTo>
                  <a:cubicBezTo>
                    <a:pt x="133" y="115"/>
                    <a:pt x="178" y="224"/>
                    <a:pt x="178" y="224"/>
                  </a:cubicBezTo>
                  <a:cubicBezTo>
                    <a:pt x="190" y="223"/>
                    <a:pt x="190" y="223"/>
                    <a:pt x="190" y="223"/>
                  </a:cubicBezTo>
                  <a:cubicBezTo>
                    <a:pt x="190" y="223"/>
                    <a:pt x="176" y="155"/>
                    <a:pt x="159" y="110"/>
                  </a:cubicBezTo>
                  <a:close/>
                </a:path>
              </a:pathLst>
            </a:custGeom>
            <a:solidFill>
              <a:srgbClr val="156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3" name="îSľiḍé"/>
            <p:cNvSpPr/>
            <p:nvPr/>
          </p:nvSpPr>
          <p:spPr bwMode="auto">
            <a:xfrm>
              <a:off x="6986588" y="4489450"/>
              <a:ext cx="179388" cy="157163"/>
            </a:xfrm>
            <a:custGeom>
              <a:avLst/>
              <a:gdLst>
                <a:gd name="T0" fmla="*/ 16 w 33"/>
                <a:gd name="T1" fmla="*/ 7 h 29"/>
                <a:gd name="T2" fmla="*/ 0 w 33"/>
                <a:gd name="T3" fmla="*/ 24 h 29"/>
                <a:gd name="T4" fmla="*/ 2 w 33"/>
                <a:gd name="T5" fmla="*/ 29 h 29"/>
                <a:gd name="T6" fmla="*/ 33 w 33"/>
                <a:gd name="T7" fmla="*/ 9 h 29"/>
                <a:gd name="T8" fmla="*/ 27 w 33"/>
                <a:gd name="T9" fmla="*/ 0 h 29"/>
                <a:gd name="T10" fmla="*/ 16 w 33"/>
                <a:gd name="T11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9">
                  <a:moveTo>
                    <a:pt x="16" y="7"/>
                  </a:moveTo>
                  <a:cubicBezTo>
                    <a:pt x="16" y="7"/>
                    <a:pt x="8" y="20"/>
                    <a:pt x="0" y="24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rgbClr val="223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4" name="î$ľïdé"/>
            <p:cNvSpPr/>
            <p:nvPr/>
          </p:nvSpPr>
          <p:spPr bwMode="auto">
            <a:xfrm>
              <a:off x="7826376" y="4724400"/>
              <a:ext cx="136525" cy="58738"/>
            </a:xfrm>
            <a:custGeom>
              <a:avLst/>
              <a:gdLst>
                <a:gd name="T0" fmla="*/ 12 w 25"/>
                <a:gd name="T1" fmla="*/ 0 h 11"/>
                <a:gd name="T2" fmla="*/ 1 w 25"/>
                <a:gd name="T3" fmla="*/ 6 h 11"/>
                <a:gd name="T4" fmla="*/ 0 w 25"/>
                <a:gd name="T5" fmla="*/ 11 h 11"/>
                <a:gd name="T6" fmla="*/ 25 w 25"/>
                <a:gd name="T7" fmla="*/ 11 h 11"/>
                <a:gd name="T8" fmla="*/ 24 w 25"/>
                <a:gd name="T9" fmla="*/ 0 h 11"/>
                <a:gd name="T10" fmla="*/ 12 w 2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1">
                  <a:moveTo>
                    <a:pt x="12" y="0"/>
                  </a:moveTo>
                  <a:cubicBezTo>
                    <a:pt x="12" y="0"/>
                    <a:pt x="9" y="3"/>
                    <a:pt x="1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223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" name="îṣḷíďé"/>
            <p:cNvSpPr/>
            <p:nvPr/>
          </p:nvSpPr>
          <p:spPr bwMode="auto">
            <a:xfrm>
              <a:off x="6275388" y="1185863"/>
              <a:ext cx="1300163" cy="1639888"/>
            </a:xfrm>
            <a:custGeom>
              <a:avLst/>
              <a:gdLst>
                <a:gd name="T0" fmla="*/ 228 w 238"/>
                <a:gd name="T1" fmla="*/ 137 h 301"/>
                <a:gd name="T2" fmla="*/ 130 w 238"/>
                <a:gd name="T3" fmla="*/ 7 h 301"/>
                <a:gd name="T4" fmla="*/ 6 w 238"/>
                <a:gd name="T5" fmla="*/ 95 h 301"/>
                <a:gd name="T6" fmla="*/ 19 w 238"/>
                <a:gd name="T7" fmla="*/ 176 h 301"/>
                <a:gd name="T8" fmla="*/ 34 w 238"/>
                <a:gd name="T9" fmla="*/ 242 h 301"/>
                <a:gd name="T10" fmla="*/ 32 w 238"/>
                <a:gd name="T11" fmla="*/ 253 h 301"/>
                <a:gd name="T12" fmla="*/ 61 w 238"/>
                <a:gd name="T13" fmla="*/ 290 h 301"/>
                <a:gd name="T14" fmla="*/ 116 w 238"/>
                <a:gd name="T15" fmla="*/ 299 h 301"/>
                <a:gd name="T16" fmla="*/ 154 w 238"/>
                <a:gd name="T17" fmla="*/ 273 h 301"/>
                <a:gd name="T18" fmla="*/ 157 w 238"/>
                <a:gd name="T19" fmla="*/ 261 h 301"/>
                <a:gd name="T20" fmla="*/ 192 w 238"/>
                <a:gd name="T21" fmla="*/ 203 h 301"/>
                <a:gd name="T22" fmla="*/ 228 w 238"/>
                <a:gd name="T23" fmla="*/ 13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8" h="301">
                  <a:moveTo>
                    <a:pt x="228" y="137"/>
                  </a:moveTo>
                  <a:cubicBezTo>
                    <a:pt x="238" y="74"/>
                    <a:pt x="194" y="15"/>
                    <a:pt x="130" y="7"/>
                  </a:cubicBezTo>
                  <a:cubicBezTo>
                    <a:pt x="72" y="0"/>
                    <a:pt x="19" y="39"/>
                    <a:pt x="6" y="95"/>
                  </a:cubicBezTo>
                  <a:cubicBezTo>
                    <a:pt x="0" y="124"/>
                    <a:pt x="5" y="152"/>
                    <a:pt x="19" y="176"/>
                  </a:cubicBezTo>
                  <a:cubicBezTo>
                    <a:pt x="30" y="196"/>
                    <a:pt x="36" y="219"/>
                    <a:pt x="34" y="242"/>
                  </a:cubicBezTo>
                  <a:cubicBezTo>
                    <a:pt x="32" y="253"/>
                    <a:pt x="32" y="253"/>
                    <a:pt x="32" y="253"/>
                  </a:cubicBezTo>
                  <a:cubicBezTo>
                    <a:pt x="31" y="271"/>
                    <a:pt x="43" y="287"/>
                    <a:pt x="61" y="290"/>
                  </a:cubicBezTo>
                  <a:cubicBezTo>
                    <a:pt x="116" y="299"/>
                    <a:pt x="116" y="299"/>
                    <a:pt x="116" y="299"/>
                  </a:cubicBezTo>
                  <a:cubicBezTo>
                    <a:pt x="133" y="301"/>
                    <a:pt x="150" y="290"/>
                    <a:pt x="154" y="273"/>
                  </a:cubicBezTo>
                  <a:cubicBezTo>
                    <a:pt x="157" y="261"/>
                    <a:pt x="157" y="261"/>
                    <a:pt x="157" y="261"/>
                  </a:cubicBezTo>
                  <a:cubicBezTo>
                    <a:pt x="162" y="238"/>
                    <a:pt x="175" y="219"/>
                    <a:pt x="192" y="203"/>
                  </a:cubicBezTo>
                  <a:cubicBezTo>
                    <a:pt x="210" y="187"/>
                    <a:pt x="224" y="164"/>
                    <a:pt x="228" y="137"/>
                  </a:cubicBezTo>
                  <a:close/>
                </a:path>
              </a:pathLst>
            </a:custGeom>
            <a:solidFill>
              <a:srgbClr val="FDB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6" name="íšḻîḍê"/>
            <p:cNvSpPr/>
            <p:nvPr/>
          </p:nvSpPr>
          <p:spPr bwMode="auto">
            <a:xfrm>
              <a:off x="6483351" y="2816225"/>
              <a:ext cx="503238" cy="201613"/>
            </a:xfrm>
            <a:custGeom>
              <a:avLst/>
              <a:gdLst>
                <a:gd name="T0" fmla="*/ 83 w 92"/>
                <a:gd name="T1" fmla="*/ 37 h 37"/>
                <a:gd name="T2" fmla="*/ 5 w 92"/>
                <a:gd name="T3" fmla="*/ 24 h 37"/>
                <a:gd name="T4" fmla="*/ 0 w 92"/>
                <a:gd name="T5" fmla="*/ 18 h 37"/>
                <a:gd name="T6" fmla="*/ 2 w 92"/>
                <a:gd name="T7" fmla="*/ 6 h 37"/>
                <a:gd name="T8" fmla="*/ 9 w 92"/>
                <a:gd name="T9" fmla="*/ 1 h 37"/>
                <a:gd name="T10" fmla="*/ 87 w 92"/>
                <a:gd name="T11" fmla="*/ 13 h 37"/>
                <a:gd name="T12" fmla="*/ 91 w 92"/>
                <a:gd name="T13" fmla="*/ 20 h 37"/>
                <a:gd name="T14" fmla="*/ 90 w 92"/>
                <a:gd name="T15" fmla="*/ 32 h 37"/>
                <a:gd name="T16" fmla="*/ 83 w 92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37">
                  <a:moveTo>
                    <a:pt x="83" y="37"/>
                  </a:moveTo>
                  <a:cubicBezTo>
                    <a:pt x="5" y="24"/>
                    <a:pt x="5" y="24"/>
                    <a:pt x="5" y="24"/>
                  </a:cubicBezTo>
                  <a:cubicBezTo>
                    <a:pt x="2" y="24"/>
                    <a:pt x="0" y="21"/>
                    <a:pt x="0" y="1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2"/>
                    <a:pt x="6" y="0"/>
                    <a:pt x="9" y="1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90" y="14"/>
                    <a:pt x="92" y="17"/>
                    <a:pt x="91" y="20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89" y="35"/>
                    <a:pt x="86" y="37"/>
                    <a:pt x="83" y="37"/>
                  </a:cubicBezTo>
                  <a:close/>
                </a:path>
              </a:pathLst>
            </a:custGeom>
            <a:solidFill>
              <a:srgbClr val="DA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7" name="îṧľiḍê"/>
            <p:cNvSpPr/>
            <p:nvPr/>
          </p:nvSpPr>
          <p:spPr bwMode="auto">
            <a:xfrm>
              <a:off x="6489701" y="1862138"/>
              <a:ext cx="801688" cy="277813"/>
            </a:xfrm>
            <a:custGeom>
              <a:avLst/>
              <a:gdLst>
                <a:gd name="T0" fmla="*/ 117 w 147"/>
                <a:gd name="T1" fmla="*/ 50 h 51"/>
                <a:gd name="T2" fmla="*/ 105 w 147"/>
                <a:gd name="T3" fmla="*/ 33 h 51"/>
                <a:gd name="T4" fmla="*/ 97 w 147"/>
                <a:gd name="T5" fmla="*/ 21 h 51"/>
                <a:gd name="T6" fmla="*/ 85 w 147"/>
                <a:gd name="T7" fmla="*/ 30 h 51"/>
                <a:gd name="T8" fmla="*/ 69 w 147"/>
                <a:gd name="T9" fmla="*/ 42 h 51"/>
                <a:gd name="T10" fmla="*/ 57 w 147"/>
                <a:gd name="T11" fmla="*/ 26 h 51"/>
                <a:gd name="T12" fmla="*/ 49 w 147"/>
                <a:gd name="T13" fmla="*/ 13 h 51"/>
                <a:gd name="T14" fmla="*/ 38 w 147"/>
                <a:gd name="T15" fmla="*/ 23 h 51"/>
                <a:gd name="T16" fmla="*/ 22 w 147"/>
                <a:gd name="T17" fmla="*/ 34 h 51"/>
                <a:gd name="T18" fmla="*/ 10 w 147"/>
                <a:gd name="T19" fmla="*/ 18 h 51"/>
                <a:gd name="T20" fmla="*/ 2 w 147"/>
                <a:gd name="T21" fmla="*/ 5 h 51"/>
                <a:gd name="T22" fmla="*/ 0 w 147"/>
                <a:gd name="T23" fmla="*/ 3 h 51"/>
                <a:gd name="T24" fmla="*/ 3 w 147"/>
                <a:gd name="T25" fmla="*/ 0 h 51"/>
                <a:gd name="T26" fmla="*/ 15 w 147"/>
                <a:gd name="T27" fmla="*/ 17 h 51"/>
                <a:gd name="T28" fmla="*/ 23 w 147"/>
                <a:gd name="T29" fmla="*/ 29 h 51"/>
                <a:gd name="T30" fmla="*/ 34 w 147"/>
                <a:gd name="T31" fmla="*/ 20 h 51"/>
                <a:gd name="T32" fmla="*/ 50 w 147"/>
                <a:gd name="T33" fmla="*/ 8 h 51"/>
                <a:gd name="T34" fmla="*/ 62 w 147"/>
                <a:gd name="T35" fmla="*/ 24 h 51"/>
                <a:gd name="T36" fmla="*/ 70 w 147"/>
                <a:gd name="T37" fmla="*/ 37 h 51"/>
                <a:gd name="T38" fmla="*/ 81 w 147"/>
                <a:gd name="T39" fmla="*/ 27 h 51"/>
                <a:gd name="T40" fmla="*/ 98 w 147"/>
                <a:gd name="T41" fmla="*/ 16 h 51"/>
                <a:gd name="T42" fmla="*/ 110 w 147"/>
                <a:gd name="T43" fmla="*/ 32 h 51"/>
                <a:gd name="T44" fmla="*/ 117 w 147"/>
                <a:gd name="T45" fmla="*/ 45 h 51"/>
                <a:gd name="T46" fmla="*/ 129 w 147"/>
                <a:gd name="T47" fmla="*/ 35 h 51"/>
                <a:gd name="T48" fmla="*/ 145 w 147"/>
                <a:gd name="T49" fmla="*/ 23 h 51"/>
                <a:gd name="T50" fmla="*/ 147 w 147"/>
                <a:gd name="T51" fmla="*/ 26 h 51"/>
                <a:gd name="T52" fmla="*/ 144 w 147"/>
                <a:gd name="T53" fmla="*/ 28 h 51"/>
                <a:gd name="T54" fmla="*/ 133 w 147"/>
                <a:gd name="T55" fmla="*/ 38 h 51"/>
                <a:gd name="T56" fmla="*/ 117 w 147"/>
                <a:gd name="T57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7" h="51">
                  <a:moveTo>
                    <a:pt x="117" y="50"/>
                  </a:moveTo>
                  <a:cubicBezTo>
                    <a:pt x="109" y="48"/>
                    <a:pt x="107" y="40"/>
                    <a:pt x="105" y="33"/>
                  </a:cubicBezTo>
                  <a:cubicBezTo>
                    <a:pt x="103" y="26"/>
                    <a:pt x="101" y="21"/>
                    <a:pt x="97" y="21"/>
                  </a:cubicBezTo>
                  <a:cubicBezTo>
                    <a:pt x="93" y="20"/>
                    <a:pt x="90" y="24"/>
                    <a:pt x="85" y="30"/>
                  </a:cubicBezTo>
                  <a:cubicBezTo>
                    <a:pt x="81" y="36"/>
                    <a:pt x="77" y="43"/>
                    <a:pt x="69" y="42"/>
                  </a:cubicBezTo>
                  <a:cubicBezTo>
                    <a:pt x="62" y="41"/>
                    <a:pt x="59" y="33"/>
                    <a:pt x="57" y="26"/>
                  </a:cubicBezTo>
                  <a:cubicBezTo>
                    <a:pt x="55" y="19"/>
                    <a:pt x="53" y="14"/>
                    <a:pt x="49" y="13"/>
                  </a:cubicBezTo>
                  <a:cubicBezTo>
                    <a:pt x="45" y="12"/>
                    <a:pt x="42" y="16"/>
                    <a:pt x="38" y="23"/>
                  </a:cubicBezTo>
                  <a:cubicBezTo>
                    <a:pt x="34" y="29"/>
                    <a:pt x="29" y="36"/>
                    <a:pt x="22" y="34"/>
                  </a:cubicBezTo>
                  <a:cubicBezTo>
                    <a:pt x="14" y="33"/>
                    <a:pt x="12" y="25"/>
                    <a:pt x="10" y="18"/>
                  </a:cubicBezTo>
                  <a:cubicBezTo>
                    <a:pt x="8" y="11"/>
                    <a:pt x="6" y="6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0" y="2"/>
                    <a:pt x="13" y="10"/>
                    <a:pt x="15" y="17"/>
                  </a:cubicBezTo>
                  <a:cubicBezTo>
                    <a:pt x="17" y="24"/>
                    <a:pt x="18" y="29"/>
                    <a:pt x="23" y="29"/>
                  </a:cubicBezTo>
                  <a:cubicBezTo>
                    <a:pt x="27" y="30"/>
                    <a:pt x="30" y="26"/>
                    <a:pt x="34" y="20"/>
                  </a:cubicBezTo>
                  <a:cubicBezTo>
                    <a:pt x="38" y="14"/>
                    <a:pt x="43" y="7"/>
                    <a:pt x="50" y="8"/>
                  </a:cubicBezTo>
                  <a:cubicBezTo>
                    <a:pt x="58" y="9"/>
                    <a:pt x="60" y="17"/>
                    <a:pt x="62" y="24"/>
                  </a:cubicBezTo>
                  <a:cubicBezTo>
                    <a:pt x="64" y="32"/>
                    <a:pt x="66" y="36"/>
                    <a:pt x="70" y="37"/>
                  </a:cubicBezTo>
                  <a:cubicBezTo>
                    <a:pt x="74" y="38"/>
                    <a:pt x="77" y="34"/>
                    <a:pt x="81" y="27"/>
                  </a:cubicBezTo>
                  <a:cubicBezTo>
                    <a:pt x="85" y="21"/>
                    <a:pt x="90" y="14"/>
                    <a:pt x="98" y="16"/>
                  </a:cubicBezTo>
                  <a:cubicBezTo>
                    <a:pt x="105" y="17"/>
                    <a:pt x="108" y="25"/>
                    <a:pt x="110" y="32"/>
                  </a:cubicBezTo>
                  <a:cubicBezTo>
                    <a:pt x="112" y="39"/>
                    <a:pt x="113" y="44"/>
                    <a:pt x="117" y="45"/>
                  </a:cubicBezTo>
                  <a:cubicBezTo>
                    <a:pt x="121" y="45"/>
                    <a:pt x="124" y="41"/>
                    <a:pt x="129" y="35"/>
                  </a:cubicBezTo>
                  <a:cubicBezTo>
                    <a:pt x="133" y="29"/>
                    <a:pt x="138" y="22"/>
                    <a:pt x="145" y="23"/>
                  </a:cubicBezTo>
                  <a:cubicBezTo>
                    <a:pt x="146" y="23"/>
                    <a:pt x="147" y="25"/>
                    <a:pt x="147" y="26"/>
                  </a:cubicBezTo>
                  <a:cubicBezTo>
                    <a:pt x="147" y="28"/>
                    <a:pt x="146" y="28"/>
                    <a:pt x="144" y="28"/>
                  </a:cubicBezTo>
                  <a:cubicBezTo>
                    <a:pt x="140" y="28"/>
                    <a:pt x="137" y="32"/>
                    <a:pt x="133" y="38"/>
                  </a:cubicBezTo>
                  <a:cubicBezTo>
                    <a:pt x="129" y="44"/>
                    <a:pt x="124" y="51"/>
                    <a:pt x="117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8" name="iṣlïďè"/>
            <p:cNvSpPr/>
            <p:nvPr/>
          </p:nvSpPr>
          <p:spPr bwMode="auto">
            <a:xfrm>
              <a:off x="5872163" y="1217613"/>
              <a:ext cx="190500" cy="246063"/>
            </a:xfrm>
            <a:custGeom>
              <a:avLst/>
              <a:gdLst>
                <a:gd name="T0" fmla="*/ 35 w 35"/>
                <a:gd name="T1" fmla="*/ 45 h 45"/>
                <a:gd name="T2" fmla="*/ 0 w 35"/>
                <a:gd name="T3" fmla="*/ 45 h 45"/>
                <a:gd name="T4" fmla="*/ 0 w 35"/>
                <a:gd name="T5" fmla="*/ 12 h 45"/>
                <a:gd name="T6" fmla="*/ 19 w 35"/>
                <a:gd name="T7" fmla="*/ 0 h 45"/>
                <a:gd name="T8" fmla="*/ 35 w 35"/>
                <a:gd name="T9" fmla="*/ 16 h 45"/>
                <a:gd name="T10" fmla="*/ 35 w 35"/>
                <a:gd name="T1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5">
                  <a:moveTo>
                    <a:pt x="35" y="45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19"/>
                    <a:pt x="0" y="12"/>
                  </a:cubicBezTo>
                  <a:cubicBezTo>
                    <a:pt x="0" y="5"/>
                    <a:pt x="7" y="0"/>
                    <a:pt x="19" y="0"/>
                  </a:cubicBezTo>
                  <a:cubicBezTo>
                    <a:pt x="31" y="0"/>
                    <a:pt x="35" y="7"/>
                    <a:pt x="35" y="16"/>
                  </a:cubicBezTo>
                  <a:cubicBezTo>
                    <a:pt x="35" y="24"/>
                    <a:pt x="35" y="45"/>
                    <a:pt x="35" y="45"/>
                  </a:cubicBezTo>
                  <a:close/>
                </a:path>
              </a:pathLst>
            </a:custGeom>
            <a:solidFill>
              <a:srgbClr val="223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9" name="íş1ídè"/>
            <p:cNvSpPr/>
            <p:nvPr/>
          </p:nvSpPr>
          <p:spPr bwMode="auto">
            <a:xfrm>
              <a:off x="5348288" y="1501775"/>
              <a:ext cx="1282700" cy="479425"/>
            </a:xfrm>
            <a:custGeom>
              <a:avLst/>
              <a:gdLst>
                <a:gd name="T0" fmla="*/ 234 w 235"/>
                <a:gd name="T1" fmla="*/ 12 h 88"/>
                <a:gd name="T2" fmla="*/ 231 w 235"/>
                <a:gd name="T3" fmla="*/ 10 h 88"/>
                <a:gd name="T4" fmla="*/ 182 w 235"/>
                <a:gd name="T5" fmla="*/ 20 h 88"/>
                <a:gd name="T6" fmla="*/ 138 w 235"/>
                <a:gd name="T7" fmla="*/ 4 h 88"/>
                <a:gd name="T8" fmla="*/ 137 w 235"/>
                <a:gd name="T9" fmla="*/ 4 h 88"/>
                <a:gd name="T10" fmla="*/ 136 w 235"/>
                <a:gd name="T11" fmla="*/ 3 h 88"/>
                <a:gd name="T12" fmla="*/ 136 w 235"/>
                <a:gd name="T13" fmla="*/ 3 h 88"/>
                <a:gd name="T14" fmla="*/ 136 w 235"/>
                <a:gd name="T15" fmla="*/ 3 h 88"/>
                <a:gd name="T16" fmla="*/ 135 w 235"/>
                <a:gd name="T17" fmla="*/ 3 h 88"/>
                <a:gd name="T18" fmla="*/ 116 w 235"/>
                <a:gd name="T19" fmla="*/ 0 h 88"/>
                <a:gd name="T20" fmla="*/ 99 w 235"/>
                <a:gd name="T21" fmla="*/ 3 h 88"/>
                <a:gd name="T22" fmla="*/ 98 w 235"/>
                <a:gd name="T23" fmla="*/ 4 h 88"/>
                <a:gd name="T24" fmla="*/ 98 w 235"/>
                <a:gd name="T25" fmla="*/ 4 h 88"/>
                <a:gd name="T26" fmla="*/ 98 w 235"/>
                <a:gd name="T27" fmla="*/ 4 h 88"/>
                <a:gd name="T28" fmla="*/ 97 w 235"/>
                <a:gd name="T29" fmla="*/ 4 h 88"/>
                <a:gd name="T30" fmla="*/ 53 w 235"/>
                <a:gd name="T31" fmla="*/ 20 h 88"/>
                <a:gd name="T32" fmla="*/ 4 w 235"/>
                <a:gd name="T33" fmla="*/ 10 h 88"/>
                <a:gd name="T34" fmla="*/ 0 w 235"/>
                <a:gd name="T35" fmla="*/ 12 h 88"/>
                <a:gd name="T36" fmla="*/ 2 w 235"/>
                <a:gd name="T37" fmla="*/ 15 h 88"/>
                <a:gd name="T38" fmla="*/ 51 w 235"/>
                <a:gd name="T39" fmla="*/ 34 h 88"/>
                <a:gd name="T40" fmla="*/ 55 w 235"/>
                <a:gd name="T41" fmla="*/ 34 h 88"/>
                <a:gd name="T42" fmla="*/ 56 w 235"/>
                <a:gd name="T43" fmla="*/ 34 h 88"/>
                <a:gd name="T44" fmla="*/ 88 w 235"/>
                <a:gd name="T45" fmla="*/ 26 h 88"/>
                <a:gd name="T46" fmla="*/ 93 w 235"/>
                <a:gd name="T47" fmla="*/ 88 h 88"/>
                <a:gd name="T48" fmla="*/ 140 w 235"/>
                <a:gd name="T49" fmla="*/ 88 h 88"/>
                <a:gd name="T50" fmla="*/ 143 w 235"/>
                <a:gd name="T51" fmla="*/ 25 h 88"/>
                <a:gd name="T52" fmla="*/ 179 w 235"/>
                <a:gd name="T53" fmla="*/ 34 h 88"/>
                <a:gd name="T54" fmla="*/ 180 w 235"/>
                <a:gd name="T55" fmla="*/ 34 h 88"/>
                <a:gd name="T56" fmla="*/ 183 w 235"/>
                <a:gd name="T57" fmla="*/ 34 h 88"/>
                <a:gd name="T58" fmla="*/ 233 w 235"/>
                <a:gd name="T59" fmla="*/ 15 h 88"/>
                <a:gd name="T60" fmla="*/ 234 w 235"/>
                <a:gd name="T61" fmla="*/ 1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5" h="88">
                  <a:moveTo>
                    <a:pt x="234" y="12"/>
                  </a:moveTo>
                  <a:cubicBezTo>
                    <a:pt x="234" y="10"/>
                    <a:pt x="233" y="9"/>
                    <a:pt x="231" y="10"/>
                  </a:cubicBezTo>
                  <a:cubicBezTo>
                    <a:pt x="182" y="20"/>
                    <a:pt x="182" y="20"/>
                    <a:pt x="182" y="20"/>
                  </a:cubicBezTo>
                  <a:cubicBezTo>
                    <a:pt x="138" y="4"/>
                    <a:pt x="138" y="4"/>
                    <a:pt x="138" y="4"/>
                  </a:cubicBezTo>
                  <a:cubicBezTo>
                    <a:pt x="137" y="4"/>
                    <a:pt x="137" y="4"/>
                    <a:pt x="137" y="4"/>
                  </a:cubicBezTo>
                  <a:cubicBezTo>
                    <a:pt x="136" y="3"/>
                    <a:pt x="136" y="3"/>
                    <a:pt x="136" y="3"/>
                  </a:cubicBezTo>
                  <a:cubicBezTo>
                    <a:pt x="136" y="3"/>
                    <a:pt x="136" y="3"/>
                    <a:pt x="136" y="3"/>
                  </a:cubicBezTo>
                  <a:cubicBezTo>
                    <a:pt x="136" y="3"/>
                    <a:pt x="136" y="3"/>
                    <a:pt x="136" y="3"/>
                  </a:cubicBezTo>
                  <a:cubicBezTo>
                    <a:pt x="135" y="3"/>
                    <a:pt x="135" y="3"/>
                    <a:pt x="135" y="3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99" y="3"/>
                    <a:pt x="98" y="3"/>
                    <a:pt x="98" y="4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9"/>
                    <a:pt x="1" y="10"/>
                    <a:pt x="0" y="12"/>
                  </a:cubicBezTo>
                  <a:cubicBezTo>
                    <a:pt x="0" y="13"/>
                    <a:pt x="1" y="15"/>
                    <a:pt x="2" y="15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5"/>
                    <a:pt x="54" y="35"/>
                    <a:pt x="55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31"/>
                    <a:pt x="89" y="52"/>
                    <a:pt x="93" y="88"/>
                  </a:cubicBezTo>
                  <a:cubicBezTo>
                    <a:pt x="93" y="88"/>
                    <a:pt x="128" y="88"/>
                    <a:pt x="140" y="88"/>
                  </a:cubicBezTo>
                  <a:cubicBezTo>
                    <a:pt x="139" y="72"/>
                    <a:pt x="133" y="47"/>
                    <a:pt x="143" y="25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80" y="34"/>
                    <a:pt x="180" y="34"/>
                    <a:pt x="180" y="34"/>
                  </a:cubicBezTo>
                  <a:cubicBezTo>
                    <a:pt x="181" y="35"/>
                    <a:pt x="182" y="35"/>
                    <a:pt x="183" y="34"/>
                  </a:cubicBezTo>
                  <a:cubicBezTo>
                    <a:pt x="233" y="15"/>
                    <a:pt x="233" y="15"/>
                    <a:pt x="233" y="15"/>
                  </a:cubicBezTo>
                  <a:cubicBezTo>
                    <a:pt x="234" y="15"/>
                    <a:pt x="235" y="14"/>
                    <a:pt x="234" y="12"/>
                  </a:cubicBezTo>
                  <a:close/>
                </a:path>
              </a:pathLst>
            </a:custGeom>
            <a:solidFill>
              <a:srgbClr val="F55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0" name="ísḷîḍe"/>
            <p:cNvSpPr/>
            <p:nvPr/>
          </p:nvSpPr>
          <p:spPr bwMode="auto">
            <a:xfrm>
              <a:off x="5260976" y="1555750"/>
              <a:ext cx="103188" cy="38100"/>
            </a:xfrm>
            <a:custGeom>
              <a:avLst/>
              <a:gdLst>
                <a:gd name="T0" fmla="*/ 65 w 65"/>
                <a:gd name="T1" fmla="*/ 0 h 24"/>
                <a:gd name="T2" fmla="*/ 38 w 65"/>
                <a:gd name="T3" fmla="*/ 4 h 24"/>
                <a:gd name="T4" fmla="*/ 7 w 65"/>
                <a:gd name="T5" fmla="*/ 7 h 24"/>
                <a:gd name="T6" fmla="*/ 0 w 65"/>
                <a:gd name="T7" fmla="*/ 21 h 24"/>
                <a:gd name="T8" fmla="*/ 34 w 65"/>
                <a:gd name="T9" fmla="*/ 24 h 24"/>
                <a:gd name="T10" fmla="*/ 65 w 65"/>
                <a:gd name="T11" fmla="*/ 14 h 24"/>
                <a:gd name="T12" fmla="*/ 65 w 6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24">
                  <a:moveTo>
                    <a:pt x="65" y="0"/>
                  </a:moveTo>
                  <a:lnTo>
                    <a:pt x="38" y="4"/>
                  </a:lnTo>
                  <a:lnTo>
                    <a:pt x="7" y="7"/>
                  </a:lnTo>
                  <a:lnTo>
                    <a:pt x="0" y="21"/>
                  </a:lnTo>
                  <a:lnTo>
                    <a:pt x="34" y="24"/>
                  </a:lnTo>
                  <a:lnTo>
                    <a:pt x="65" y="14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78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1" name="ïsľïḋè"/>
            <p:cNvSpPr/>
            <p:nvPr/>
          </p:nvSpPr>
          <p:spPr bwMode="auto">
            <a:xfrm>
              <a:off x="6615113" y="1550988"/>
              <a:ext cx="103188" cy="26988"/>
            </a:xfrm>
            <a:custGeom>
              <a:avLst/>
              <a:gdLst>
                <a:gd name="T0" fmla="*/ 0 w 65"/>
                <a:gd name="T1" fmla="*/ 3 h 17"/>
                <a:gd name="T2" fmla="*/ 27 w 65"/>
                <a:gd name="T3" fmla="*/ 0 h 17"/>
                <a:gd name="T4" fmla="*/ 58 w 65"/>
                <a:gd name="T5" fmla="*/ 0 h 17"/>
                <a:gd name="T6" fmla="*/ 65 w 65"/>
                <a:gd name="T7" fmla="*/ 17 h 17"/>
                <a:gd name="T8" fmla="*/ 27 w 65"/>
                <a:gd name="T9" fmla="*/ 17 h 17"/>
                <a:gd name="T10" fmla="*/ 0 w 65"/>
                <a:gd name="T11" fmla="*/ 17 h 17"/>
                <a:gd name="T12" fmla="*/ 0 w 65"/>
                <a:gd name="T13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7">
                  <a:moveTo>
                    <a:pt x="0" y="3"/>
                  </a:moveTo>
                  <a:lnTo>
                    <a:pt x="27" y="0"/>
                  </a:lnTo>
                  <a:lnTo>
                    <a:pt x="58" y="0"/>
                  </a:lnTo>
                  <a:lnTo>
                    <a:pt x="65" y="17"/>
                  </a:lnTo>
                  <a:lnTo>
                    <a:pt x="27" y="17"/>
                  </a:lnTo>
                  <a:lnTo>
                    <a:pt x="0" y="1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78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2" name="ïSḷíḑé"/>
            <p:cNvSpPr/>
            <p:nvPr/>
          </p:nvSpPr>
          <p:spPr bwMode="auto">
            <a:xfrm>
              <a:off x="5876926" y="1223963"/>
              <a:ext cx="169863" cy="342900"/>
            </a:xfrm>
            <a:custGeom>
              <a:avLst/>
              <a:gdLst>
                <a:gd name="T0" fmla="*/ 27 w 31"/>
                <a:gd name="T1" fmla="*/ 53 h 63"/>
                <a:gd name="T2" fmla="*/ 27 w 31"/>
                <a:gd name="T3" fmla="*/ 25 h 63"/>
                <a:gd name="T4" fmla="*/ 28 w 31"/>
                <a:gd name="T5" fmla="*/ 16 h 63"/>
                <a:gd name="T6" fmla="*/ 28 w 31"/>
                <a:gd name="T7" fmla="*/ 16 h 63"/>
                <a:gd name="T8" fmla="*/ 28 w 31"/>
                <a:gd name="T9" fmla="*/ 12 h 63"/>
                <a:gd name="T10" fmla="*/ 4 w 31"/>
                <a:gd name="T11" fmla="*/ 12 h 63"/>
                <a:gd name="T12" fmla="*/ 10 w 31"/>
                <a:gd name="T13" fmla="*/ 39 h 63"/>
                <a:gd name="T14" fmla="*/ 14 w 31"/>
                <a:gd name="T15" fmla="*/ 39 h 63"/>
                <a:gd name="T16" fmla="*/ 10 w 31"/>
                <a:gd name="T17" fmla="*/ 54 h 63"/>
                <a:gd name="T18" fmla="*/ 20 w 31"/>
                <a:gd name="T19" fmla="*/ 62 h 63"/>
                <a:gd name="T20" fmla="*/ 27 w 31"/>
                <a:gd name="T21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63">
                  <a:moveTo>
                    <a:pt x="27" y="53"/>
                  </a:moveTo>
                  <a:cubicBezTo>
                    <a:pt x="25" y="50"/>
                    <a:pt x="26" y="35"/>
                    <a:pt x="27" y="25"/>
                  </a:cubicBezTo>
                  <a:cubicBezTo>
                    <a:pt x="27" y="22"/>
                    <a:pt x="28" y="19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5"/>
                    <a:pt x="28" y="13"/>
                    <a:pt x="28" y="12"/>
                  </a:cubicBezTo>
                  <a:cubicBezTo>
                    <a:pt x="29" y="0"/>
                    <a:pt x="6" y="0"/>
                    <a:pt x="4" y="12"/>
                  </a:cubicBezTo>
                  <a:cubicBezTo>
                    <a:pt x="1" y="28"/>
                    <a:pt x="0" y="38"/>
                    <a:pt x="10" y="39"/>
                  </a:cubicBezTo>
                  <a:cubicBezTo>
                    <a:pt x="11" y="39"/>
                    <a:pt x="13" y="39"/>
                    <a:pt x="14" y="39"/>
                  </a:cubicBezTo>
                  <a:cubicBezTo>
                    <a:pt x="14" y="45"/>
                    <a:pt x="14" y="52"/>
                    <a:pt x="10" y="54"/>
                  </a:cubicBezTo>
                  <a:cubicBezTo>
                    <a:pt x="5" y="58"/>
                    <a:pt x="11" y="63"/>
                    <a:pt x="20" y="62"/>
                  </a:cubicBezTo>
                  <a:cubicBezTo>
                    <a:pt x="29" y="61"/>
                    <a:pt x="31" y="57"/>
                    <a:pt x="27" y="53"/>
                  </a:cubicBezTo>
                  <a:close/>
                </a:path>
              </a:pathLst>
            </a:custGeom>
            <a:solidFill>
              <a:srgbClr val="F48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3" name="íṥḷíḓè"/>
            <p:cNvSpPr/>
            <p:nvPr/>
          </p:nvSpPr>
          <p:spPr bwMode="auto">
            <a:xfrm>
              <a:off x="5784851" y="1981200"/>
              <a:ext cx="512763" cy="1200150"/>
            </a:xfrm>
            <a:custGeom>
              <a:avLst/>
              <a:gdLst>
                <a:gd name="T0" fmla="*/ 77 w 94"/>
                <a:gd name="T1" fmla="*/ 105 h 220"/>
                <a:gd name="T2" fmla="*/ 77 w 94"/>
                <a:gd name="T3" fmla="*/ 105 h 220"/>
                <a:gd name="T4" fmla="*/ 60 w 94"/>
                <a:gd name="T5" fmla="*/ 0 h 220"/>
                <a:gd name="T6" fmla="*/ 45 w 94"/>
                <a:gd name="T7" fmla="*/ 0 h 220"/>
                <a:gd name="T8" fmla="*/ 13 w 94"/>
                <a:gd name="T9" fmla="*/ 0 h 220"/>
                <a:gd name="T10" fmla="*/ 0 w 94"/>
                <a:gd name="T11" fmla="*/ 94 h 220"/>
                <a:gd name="T12" fmla="*/ 0 w 94"/>
                <a:gd name="T13" fmla="*/ 106 h 220"/>
                <a:gd name="T14" fmla="*/ 0 w 94"/>
                <a:gd name="T15" fmla="*/ 106 h 220"/>
                <a:gd name="T16" fmla="*/ 0 w 94"/>
                <a:gd name="T17" fmla="*/ 108 h 220"/>
                <a:gd name="T18" fmla="*/ 1 w 94"/>
                <a:gd name="T19" fmla="*/ 108 h 220"/>
                <a:gd name="T20" fmla="*/ 14 w 94"/>
                <a:gd name="T21" fmla="*/ 220 h 220"/>
                <a:gd name="T22" fmla="*/ 26 w 94"/>
                <a:gd name="T23" fmla="*/ 220 h 220"/>
                <a:gd name="T24" fmla="*/ 24 w 94"/>
                <a:gd name="T25" fmla="*/ 110 h 220"/>
                <a:gd name="T26" fmla="*/ 36 w 94"/>
                <a:gd name="T27" fmla="*/ 43 h 220"/>
                <a:gd name="T28" fmla="*/ 47 w 94"/>
                <a:gd name="T29" fmla="*/ 91 h 220"/>
                <a:gd name="T30" fmla="*/ 48 w 94"/>
                <a:gd name="T31" fmla="*/ 96 h 220"/>
                <a:gd name="T32" fmla="*/ 48 w 94"/>
                <a:gd name="T33" fmla="*/ 96 h 220"/>
                <a:gd name="T34" fmla="*/ 83 w 94"/>
                <a:gd name="T35" fmla="*/ 220 h 220"/>
                <a:gd name="T36" fmla="*/ 94 w 94"/>
                <a:gd name="T37" fmla="*/ 220 h 220"/>
                <a:gd name="T38" fmla="*/ 77 w 94"/>
                <a:gd name="T39" fmla="*/ 10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220">
                  <a:moveTo>
                    <a:pt x="77" y="105"/>
                  </a:moveTo>
                  <a:cubicBezTo>
                    <a:pt x="77" y="105"/>
                    <a:pt x="77" y="105"/>
                    <a:pt x="77" y="105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8"/>
                    <a:pt x="0" y="102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7"/>
                    <a:pt x="0" y="107"/>
                    <a:pt x="0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3" y="130"/>
                    <a:pt x="14" y="220"/>
                    <a:pt x="14" y="220"/>
                  </a:cubicBezTo>
                  <a:cubicBezTo>
                    <a:pt x="26" y="220"/>
                    <a:pt x="26" y="220"/>
                    <a:pt x="26" y="220"/>
                  </a:cubicBezTo>
                  <a:cubicBezTo>
                    <a:pt x="26" y="220"/>
                    <a:pt x="33" y="153"/>
                    <a:pt x="24" y="110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47" y="91"/>
                    <a:pt x="47" y="91"/>
                    <a:pt x="47" y="91"/>
                  </a:cubicBezTo>
                  <a:cubicBezTo>
                    <a:pt x="47" y="93"/>
                    <a:pt x="48" y="94"/>
                    <a:pt x="48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53" y="113"/>
                    <a:pt x="83" y="220"/>
                    <a:pt x="83" y="220"/>
                  </a:cubicBezTo>
                  <a:cubicBezTo>
                    <a:pt x="94" y="220"/>
                    <a:pt x="94" y="220"/>
                    <a:pt x="94" y="220"/>
                  </a:cubicBezTo>
                  <a:cubicBezTo>
                    <a:pt x="94" y="220"/>
                    <a:pt x="93" y="149"/>
                    <a:pt x="77" y="105"/>
                  </a:cubicBezTo>
                  <a:close/>
                </a:path>
              </a:pathLst>
            </a:custGeom>
            <a:solidFill>
              <a:srgbClr val="223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4" name="íŝļídê"/>
            <p:cNvSpPr/>
            <p:nvPr/>
          </p:nvSpPr>
          <p:spPr bwMode="auto">
            <a:xfrm>
              <a:off x="5735638" y="3181350"/>
              <a:ext cx="196850" cy="58738"/>
            </a:xfrm>
            <a:custGeom>
              <a:avLst/>
              <a:gdLst>
                <a:gd name="T0" fmla="*/ 23 w 36"/>
                <a:gd name="T1" fmla="*/ 0 h 11"/>
                <a:gd name="T2" fmla="*/ 2 w 36"/>
                <a:gd name="T3" fmla="*/ 6 h 11"/>
                <a:gd name="T4" fmla="*/ 0 w 36"/>
                <a:gd name="T5" fmla="*/ 11 h 11"/>
                <a:gd name="T6" fmla="*/ 36 w 36"/>
                <a:gd name="T7" fmla="*/ 11 h 11"/>
                <a:gd name="T8" fmla="*/ 35 w 36"/>
                <a:gd name="T9" fmla="*/ 0 h 11"/>
                <a:gd name="T10" fmla="*/ 23 w 36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1">
                  <a:moveTo>
                    <a:pt x="23" y="0"/>
                  </a:moveTo>
                  <a:cubicBezTo>
                    <a:pt x="23" y="0"/>
                    <a:pt x="10" y="6"/>
                    <a:pt x="2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156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" name="ísḷíḋe"/>
            <p:cNvSpPr/>
            <p:nvPr/>
          </p:nvSpPr>
          <p:spPr bwMode="auto">
            <a:xfrm>
              <a:off x="6172201" y="3181350"/>
              <a:ext cx="131763" cy="58738"/>
            </a:xfrm>
            <a:custGeom>
              <a:avLst/>
              <a:gdLst>
                <a:gd name="T0" fmla="*/ 12 w 24"/>
                <a:gd name="T1" fmla="*/ 0 h 11"/>
                <a:gd name="T2" fmla="*/ 1 w 24"/>
                <a:gd name="T3" fmla="*/ 6 h 11"/>
                <a:gd name="T4" fmla="*/ 0 w 24"/>
                <a:gd name="T5" fmla="*/ 11 h 11"/>
                <a:gd name="T6" fmla="*/ 24 w 24"/>
                <a:gd name="T7" fmla="*/ 11 h 11"/>
                <a:gd name="T8" fmla="*/ 23 w 24"/>
                <a:gd name="T9" fmla="*/ 0 h 11"/>
                <a:gd name="T10" fmla="*/ 12 w 2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1">
                  <a:moveTo>
                    <a:pt x="12" y="0"/>
                  </a:moveTo>
                  <a:cubicBezTo>
                    <a:pt x="12" y="0"/>
                    <a:pt x="9" y="3"/>
                    <a:pt x="1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156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6" name="işlidè"/>
            <p:cNvSpPr/>
            <p:nvPr/>
          </p:nvSpPr>
          <p:spPr bwMode="auto">
            <a:xfrm>
              <a:off x="5899151" y="1235075"/>
              <a:ext cx="147638" cy="107950"/>
            </a:xfrm>
            <a:custGeom>
              <a:avLst/>
              <a:gdLst>
                <a:gd name="T0" fmla="*/ 0 w 27"/>
                <a:gd name="T1" fmla="*/ 6 h 20"/>
                <a:gd name="T2" fmla="*/ 23 w 27"/>
                <a:gd name="T3" fmla="*/ 17 h 20"/>
                <a:gd name="T4" fmla="*/ 27 w 27"/>
                <a:gd name="T5" fmla="*/ 14 h 20"/>
                <a:gd name="T6" fmla="*/ 27 w 27"/>
                <a:gd name="T7" fmla="*/ 12 h 20"/>
                <a:gd name="T8" fmla="*/ 16 w 27"/>
                <a:gd name="T9" fmla="*/ 0 h 20"/>
                <a:gd name="T10" fmla="*/ 13 w 27"/>
                <a:gd name="T11" fmla="*/ 0 h 20"/>
                <a:gd name="T12" fmla="*/ 4 w 27"/>
                <a:gd name="T13" fmla="*/ 2 h 20"/>
                <a:gd name="T14" fmla="*/ 0 w 27"/>
                <a:gd name="T15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0">
                  <a:moveTo>
                    <a:pt x="0" y="6"/>
                  </a:moveTo>
                  <a:cubicBezTo>
                    <a:pt x="0" y="6"/>
                    <a:pt x="4" y="20"/>
                    <a:pt x="23" y="17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6"/>
                    <a:pt x="22" y="1"/>
                    <a:pt x="1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4" y="2"/>
                    <a:pt x="4" y="2"/>
                    <a:pt x="4" y="2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223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7" name="íśľïďê"/>
            <p:cNvSpPr/>
            <p:nvPr/>
          </p:nvSpPr>
          <p:spPr bwMode="auto">
            <a:xfrm>
              <a:off x="5997576" y="1311275"/>
              <a:ext cx="49213" cy="53975"/>
            </a:xfrm>
            <a:custGeom>
              <a:avLst/>
              <a:gdLst>
                <a:gd name="T0" fmla="*/ 3 w 9"/>
                <a:gd name="T1" fmla="*/ 3 h 10"/>
                <a:gd name="T2" fmla="*/ 3 w 9"/>
                <a:gd name="T3" fmla="*/ 9 h 10"/>
                <a:gd name="T4" fmla="*/ 9 w 9"/>
                <a:gd name="T5" fmla="*/ 3 h 10"/>
                <a:gd name="T6" fmla="*/ 3 w 9"/>
                <a:gd name="T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3" y="3"/>
                  </a:moveTo>
                  <a:cubicBezTo>
                    <a:pt x="1" y="6"/>
                    <a:pt x="0" y="9"/>
                    <a:pt x="3" y="9"/>
                  </a:cubicBezTo>
                  <a:cubicBezTo>
                    <a:pt x="7" y="10"/>
                    <a:pt x="9" y="6"/>
                    <a:pt x="9" y="3"/>
                  </a:cubicBezTo>
                  <a:cubicBezTo>
                    <a:pt x="9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F48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8" name="îšľîdé"/>
            <p:cNvSpPr/>
            <p:nvPr/>
          </p:nvSpPr>
          <p:spPr bwMode="auto">
            <a:xfrm>
              <a:off x="7488238" y="2805113"/>
              <a:ext cx="38100" cy="65088"/>
            </a:xfrm>
            <a:custGeom>
              <a:avLst/>
              <a:gdLst>
                <a:gd name="T0" fmla="*/ 0 w 7"/>
                <a:gd name="T1" fmla="*/ 5 h 12"/>
                <a:gd name="T2" fmla="*/ 3 w 7"/>
                <a:gd name="T3" fmla="*/ 11 h 12"/>
                <a:gd name="T4" fmla="*/ 6 w 7"/>
                <a:gd name="T5" fmla="*/ 3 h 12"/>
                <a:gd name="T6" fmla="*/ 0 w 7"/>
                <a:gd name="T7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0" y="5"/>
                  </a:moveTo>
                  <a:cubicBezTo>
                    <a:pt x="0" y="9"/>
                    <a:pt x="0" y="12"/>
                    <a:pt x="3" y="11"/>
                  </a:cubicBezTo>
                  <a:cubicBezTo>
                    <a:pt x="7" y="10"/>
                    <a:pt x="7" y="6"/>
                    <a:pt x="6" y="3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48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9" name="îSľíḍé"/>
            <p:cNvSpPr/>
            <p:nvPr/>
          </p:nvSpPr>
          <p:spPr bwMode="auto">
            <a:xfrm>
              <a:off x="3960813" y="5649913"/>
              <a:ext cx="4749800" cy="114300"/>
            </a:xfrm>
            <a:custGeom>
              <a:avLst/>
              <a:gdLst>
                <a:gd name="T0" fmla="*/ 860 w 870"/>
                <a:gd name="T1" fmla="*/ 0 h 21"/>
                <a:gd name="T2" fmla="*/ 812 w 870"/>
                <a:gd name="T3" fmla="*/ 0 h 21"/>
                <a:gd name="T4" fmla="*/ 812 w 870"/>
                <a:gd name="T5" fmla="*/ 0 h 21"/>
                <a:gd name="T6" fmla="*/ 615 w 870"/>
                <a:gd name="T7" fmla="*/ 0 h 21"/>
                <a:gd name="T8" fmla="*/ 615 w 870"/>
                <a:gd name="T9" fmla="*/ 0 h 21"/>
                <a:gd name="T10" fmla="*/ 100 w 870"/>
                <a:gd name="T11" fmla="*/ 0 h 21"/>
                <a:gd name="T12" fmla="*/ 100 w 870"/>
                <a:gd name="T13" fmla="*/ 0 h 21"/>
                <a:gd name="T14" fmla="*/ 10 w 870"/>
                <a:gd name="T15" fmla="*/ 0 h 21"/>
                <a:gd name="T16" fmla="*/ 0 w 870"/>
                <a:gd name="T17" fmla="*/ 11 h 21"/>
                <a:gd name="T18" fmla="*/ 10 w 870"/>
                <a:gd name="T19" fmla="*/ 21 h 21"/>
                <a:gd name="T20" fmla="*/ 860 w 870"/>
                <a:gd name="T21" fmla="*/ 21 h 21"/>
                <a:gd name="T22" fmla="*/ 870 w 870"/>
                <a:gd name="T23" fmla="*/ 11 h 21"/>
                <a:gd name="T24" fmla="*/ 860 w 870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0" h="21">
                  <a:moveTo>
                    <a:pt x="860" y="0"/>
                  </a:moveTo>
                  <a:cubicBezTo>
                    <a:pt x="812" y="0"/>
                    <a:pt x="812" y="0"/>
                    <a:pt x="812" y="0"/>
                  </a:cubicBezTo>
                  <a:cubicBezTo>
                    <a:pt x="812" y="0"/>
                    <a:pt x="812" y="0"/>
                    <a:pt x="812" y="0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6"/>
                    <a:pt x="4" y="21"/>
                    <a:pt x="10" y="21"/>
                  </a:cubicBezTo>
                  <a:cubicBezTo>
                    <a:pt x="860" y="21"/>
                    <a:pt x="860" y="21"/>
                    <a:pt x="860" y="21"/>
                  </a:cubicBezTo>
                  <a:cubicBezTo>
                    <a:pt x="865" y="21"/>
                    <a:pt x="870" y="16"/>
                    <a:pt x="870" y="11"/>
                  </a:cubicBezTo>
                  <a:cubicBezTo>
                    <a:pt x="870" y="5"/>
                    <a:pt x="865" y="0"/>
                    <a:pt x="860" y="0"/>
                  </a:cubicBezTo>
                </a:path>
              </a:pathLst>
            </a:custGeom>
            <a:solidFill>
              <a:srgbClr val="619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0" name="îṥ1íḍe"/>
            <p:cNvSpPr/>
            <p:nvPr/>
          </p:nvSpPr>
          <p:spPr bwMode="auto">
            <a:xfrm>
              <a:off x="4506913" y="5649913"/>
              <a:ext cx="2811463" cy="0"/>
            </a:xfrm>
            <a:custGeom>
              <a:avLst/>
              <a:gdLst>
                <a:gd name="T0" fmla="*/ 1771 w 1771"/>
                <a:gd name="T1" fmla="*/ 936 w 1771"/>
                <a:gd name="T2" fmla="*/ 936 w 1771"/>
                <a:gd name="T3" fmla="*/ 0 w 1771"/>
                <a:gd name="T4" fmla="*/ 0 w 1771"/>
                <a:gd name="T5" fmla="*/ 1771 w 1771"/>
                <a:gd name="T6" fmla="*/ 1771 w 177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771">
                  <a:moveTo>
                    <a:pt x="1771" y="0"/>
                  </a:moveTo>
                  <a:lnTo>
                    <a:pt x="936" y="0"/>
                  </a:lnTo>
                  <a:lnTo>
                    <a:pt x="93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71" y="0"/>
                  </a:lnTo>
                  <a:lnTo>
                    <a:pt x="1771" y="0"/>
                  </a:lnTo>
                  <a:close/>
                </a:path>
              </a:pathLst>
            </a:custGeom>
            <a:solidFill>
              <a:srgbClr val="0537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1" name="îṥḻîḍé"/>
            <p:cNvSpPr/>
            <p:nvPr/>
          </p:nvSpPr>
          <p:spPr bwMode="auto">
            <a:xfrm>
              <a:off x="4506913" y="5649913"/>
              <a:ext cx="2811463" cy="0"/>
            </a:xfrm>
            <a:custGeom>
              <a:avLst/>
              <a:gdLst>
                <a:gd name="T0" fmla="*/ 1771 w 1771"/>
                <a:gd name="T1" fmla="*/ 936 w 1771"/>
                <a:gd name="T2" fmla="*/ 936 w 1771"/>
                <a:gd name="T3" fmla="*/ 0 w 1771"/>
                <a:gd name="T4" fmla="*/ 0 w 1771"/>
                <a:gd name="T5" fmla="*/ 1771 w 1771"/>
                <a:gd name="T6" fmla="*/ 1771 w 177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771">
                  <a:moveTo>
                    <a:pt x="1771" y="0"/>
                  </a:moveTo>
                  <a:lnTo>
                    <a:pt x="936" y="0"/>
                  </a:lnTo>
                  <a:lnTo>
                    <a:pt x="93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71" y="0"/>
                  </a:lnTo>
                  <a:lnTo>
                    <a:pt x="177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2" name="íSľíďè"/>
            <p:cNvSpPr/>
            <p:nvPr/>
          </p:nvSpPr>
          <p:spPr bwMode="auto">
            <a:xfrm>
              <a:off x="5992813" y="5649913"/>
              <a:ext cx="2401888" cy="0"/>
            </a:xfrm>
            <a:custGeom>
              <a:avLst/>
              <a:gdLst>
                <a:gd name="T0" fmla="*/ 1513 w 1513"/>
                <a:gd name="T1" fmla="*/ 0 w 1513"/>
                <a:gd name="T2" fmla="*/ 0 w 1513"/>
                <a:gd name="T3" fmla="*/ 835 w 1513"/>
                <a:gd name="T4" fmla="*/ 1513 w 1513"/>
                <a:gd name="T5" fmla="*/ 1513 w 15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513">
                  <a:moveTo>
                    <a:pt x="151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35" y="0"/>
                  </a:lnTo>
                  <a:lnTo>
                    <a:pt x="1513" y="0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083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3" name="iṩḻîḑe"/>
            <p:cNvSpPr/>
            <p:nvPr/>
          </p:nvSpPr>
          <p:spPr bwMode="auto">
            <a:xfrm>
              <a:off x="5992813" y="5649913"/>
              <a:ext cx="2401888" cy="0"/>
            </a:xfrm>
            <a:custGeom>
              <a:avLst/>
              <a:gdLst>
                <a:gd name="T0" fmla="*/ 1513 w 1513"/>
                <a:gd name="T1" fmla="*/ 0 w 1513"/>
                <a:gd name="T2" fmla="*/ 0 w 1513"/>
                <a:gd name="T3" fmla="*/ 835 w 1513"/>
                <a:gd name="T4" fmla="*/ 1513 w 1513"/>
                <a:gd name="T5" fmla="*/ 1513 w 15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513">
                  <a:moveTo>
                    <a:pt x="151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35" y="0"/>
                  </a:lnTo>
                  <a:lnTo>
                    <a:pt x="1513" y="0"/>
                  </a:lnTo>
                  <a:lnTo>
                    <a:pt x="15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66759" y="92673"/>
            <a:ext cx="2072460" cy="513715"/>
            <a:chOff x="388443" y="117679"/>
            <a:chExt cx="2072460" cy="513715"/>
          </a:xfrm>
        </p:grpSpPr>
        <p:grpSp>
          <p:nvGrpSpPr>
            <p:cNvPr id="92" name="组合 33"/>
            <p:cNvGrpSpPr/>
            <p:nvPr/>
          </p:nvGrpSpPr>
          <p:grpSpPr>
            <a:xfrm>
              <a:off x="388443" y="268205"/>
              <a:ext cx="368310" cy="215957"/>
              <a:chOff x="388443" y="268205"/>
              <a:chExt cx="368310" cy="215957"/>
            </a:xfrm>
          </p:grpSpPr>
          <p:sp>
            <p:nvSpPr>
              <p:cNvPr id="94" name="燕尾形 45"/>
              <p:cNvSpPr/>
              <p:nvPr/>
            </p:nvSpPr>
            <p:spPr bwMode="auto">
              <a:xfrm>
                <a:off x="388443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5" name="燕尾形 46"/>
              <p:cNvSpPr/>
              <p:nvPr/>
            </p:nvSpPr>
            <p:spPr bwMode="auto">
              <a:xfrm>
                <a:off x="540796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3" name="TextBox 39"/>
            <p:cNvSpPr txBox="1">
              <a:spLocks noChangeArrowheads="1"/>
            </p:cNvSpPr>
            <p:nvPr/>
          </p:nvSpPr>
          <p:spPr bwMode="auto">
            <a:xfrm>
              <a:off x="388471" y="117679"/>
              <a:ext cx="2072432" cy="513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91412" bIns="91412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lnSpc>
                  <a:spcPct val="90000"/>
                </a:lnSpc>
                <a:spcBef>
                  <a:spcPct val="20000"/>
                </a:spcBef>
                <a:buSzPct val="90000"/>
              </a:pPr>
              <a:r>
                <a:rPr lang="en-US" altLang="zh-CN" sz="24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    </a:t>
              </a:r>
              <a:r>
                <a:rPr lang="zh-CN" altLang="en-US" sz="24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发现</a:t>
              </a:r>
              <a:endParaRPr lang="zh-CN" altLang="en-US" sz="2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995" y="767080"/>
            <a:ext cx="2631440" cy="569595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39445" y="767080"/>
            <a:ext cx="2722880" cy="569595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  <p:custDataLst>
      <p:tags r:id="rId4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7386" y="1456434"/>
            <a:ext cx="7372229" cy="52554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462" y="-214794"/>
            <a:ext cx="3859102" cy="19143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25864" y="2253006"/>
            <a:ext cx="4036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FF78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  <a:r>
              <a:rPr lang="zh-CN" altLang="en-US" sz="4800" dirty="0">
                <a:solidFill>
                  <a:srgbClr val="FF78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4800" dirty="0">
                <a:solidFill>
                  <a:srgbClr val="FF78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r>
              <a:rPr lang="zh-CN" altLang="en-US" sz="4800" dirty="0">
                <a:solidFill>
                  <a:srgbClr val="FF78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zh-CN" altLang="en-US" sz="4800" dirty="0">
              <a:solidFill>
                <a:srgbClr val="FF78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6401" y="2425303"/>
            <a:ext cx="1231900" cy="10795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069176" y="2426383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6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电脑端</a:t>
            </a:r>
            <a:endParaRPr lang="zh-CN" altLang="en-US" sz="6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4455" y="-971015"/>
            <a:ext cx="16166874" cy="87602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335" y="0"/>
            <a:ext cx="1779348" cy="88264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2036763" y="2308225"/>
            <a:ext cx="2466975" cy="2466975"/>
            <a:chOff x="0" y="0"/>
            <a:chExt cx="2057878" cy="2057874"/>
          </a:xfrm>
        </p:grpSpPr>
        <p:sp>
          <p:nvSpPr>
            <p:cNvPr id="3" name="Freeform 42"/>
            <p:cNvSpPr/>
            <p:nvPr/>
          </p:nvSpPr>
          <p:spPr bwMode="auto">
            <a:xfrm>
              <a:off x="0" y="0"/>
              <a:ext cx="2057878" cy="2057874"/>
            </a:xfrm>
            <a:custGeom>
              <a:avLst/>
              <a:gdLst>
                <a:gd name="T0" fmla="*/ 3205169 w 1583637"/>
                <a:gd name="T1" fmla="*/ 719951 h 1583637"/>
                <a:gd name="T2" fmla="*/ 3556407 w 1583637"/>
                <a:gd name="T3" fmla="*/ 425211 h 1583637"/>
                <a:gd name="T4" fmla="*/ 3837003 w 1583637"/>
                <a:gd name="T5" fmla="*/ 660663 h 1583637"/>
                <a:gd name="T6" fmla="*/ 3607735 w 1583637"/>
                <a:gd name="T7" fmla="*/ 1057744 h 1583637"/>
                <a:gd name="T8" fmla="*/ 3972013 w 1583637"/>
                <a:gd name="T9" fmla="*/ 1688695 h 1583637"/>
                <a:gd name="T10" fmla="*/ 4430534 w 1583637"/>
                <a:gd name="T11" fmla="*/ 1688684 h 1583637"/>
                <a:gd name="T12" fmla="*/ 4494138 w 1583637"/>
                <a:gd name="T13" fmla="*/ 2049413 h 1583637"/>
                <a:gd name="T14" fmla="*/ 4063265 w 1583637"/>
                <a:gd name="T15" fmla="*/ 2206223 h 1583637"/>
                <a:gd name="T16" fmla="*/ 3936756 w 1583637"/>
                <a:gd name="T17" fmla="*/ 2923710 h 1583637"/>
                <a:gd name="T18" fmla="*/ 4288009 w 1583637"/>
                <a:gd name="T19" fmla="*/ 3218428 h 1583637"/>
                <a:gd name="T20" fmla="*/ 4104860 w 1583637"/>
                <a:gd name="T21" fmla="*/ 3535644 h 1583637"/>
                <a:gd name="T22" fmla="*/ 3673996 w 1583637"/>
                <a:gd name="T23" fmla="*/ 3378815 h 1583637"/>
                <a:gd name="T24" fmla="*/ 3115884 w 1583637"/>
                <a:gd name="T25" fmla="*/ 3847123 h 1583637"/>
                <a:gd name="T26" fmla="*/ 3195515 w 1583637"/>
                <a:gd name="T27" fmla="*/ 4298668 h 1583637"/>
                <a:gd name="T28" fmla="*/ 2851311 w 1583637"/>
                <a:gd name="T29" fmla="*/ 4423951 h 1583637"/>
                <a:gd name="T30" fmla="*/ 2622061 w 1583637"/>
                <a:gd name="T31" fmla="*/ 4026857 h 1583637"/>
                <a:gd name="T32" fmla="*/ 1893497 w 1583637"/>
                <a:gd name="T33" fmla="*/ 4026857 h 1583637"/>
                <a:gd name="T34" fmla="*/ 1664250 w 1583637"/>
                <a:gd name="T35" fmla="*/ 4423951 h 1583637"/>
                <a:gd name="T36" fmla="*/ 1320043 w 1583637"/>
                <a:gd name="T37" fmla="*/ 4298668 h 1583637"/>
                <a:gd name="T38" fmla="*/ 1399677 w 1583637"/>
                <a:gd name="T39" fmla="*/ 3847123 h 1583637"/>
                <a:gd name="T40" fmla="*/ 841564 w 1583637"/>
                <a:gd name="T41" fmla="*/ 3378810 h 1583637"/>
                <a:gd name="T42" fmla="*/ 410699 w 1583637"/>
                <a:gd name="T43" fmla="*/ 3535644 h 1583637"/>
                <a:gd name="T44" fmla="*/ 227552 w 1583637"/>
                <a:gd name="T45" fmla="*/ 3218428 h 1583637"/>
                <a:gd name="T46" fmla="*/ 578804 w 1583637"/>
                <a:gd name="T47" fmla="*/ 2923710 h 1583637"/>
                <a:gd name="T48" fmla="*/ 452291 w 1583637"/>
                <a:gd name="T49" fmla="*/ 2206223 h 1583637"/>
                <a:gd name="T50" fmla="*/ 21420 w 1583637"/>
                <a:gd name="T51" fmla="*/ 2049413 h 1583637"/>
                <a:gd name="T52" fmla="*/ 85026 w 1583637"/>
                <a:gd name="T53" fmla="*/ 1688684 h 1583637"/>
                <a:gd name="T54" fmla="*/ 543545 w 1583637"/>
                <a:gd name="T55" fmla="*/ 1688695 h 1583637"/>
                <a:gd name="T56" fmla="*/ 907826 w 1583637"/>
                <a:gd name="T57" fmla="*/ 1057744 h 1583637"/>
                <a:gd name="T58" fmla="*/ 678554 w 1583637"/>
                <a:gd name="T59" fmla="*/ 660663 h 1583637"/>
                <a:gd name="T60" fmla="*/ 959153 w 1583637"/>
                <a:gd name="T61" fmla="*/ 425211 h 1583637"/>
                <a:gd name="T62" fmla="*/ 1310390 w 1583637"/>
                <a:gd name="T63" fmla="*/ 719951 h 1583637"/>
                <a:gd name="T64" fmla="*/ 1995018 w 1583637"/>
                <a:gd name="T65" fmla="*/ 470770 h 1583637"/>
                <a:gd name="T66" fmla="*/ 2074628 w 1583637"/>
                <a:gd name="T67" fmla="*/ 19215 h 1583637"/>
                <a:gd name="T68" fmla="*/ 2440932 w 1583637"/>
                <a:gd name="T69" fmla="*/ 19215 h 1583637"/>
                <a:gd name="T70" fmla="*/ 2520538 w 1583637"/>
                <a:gd name="T71" fmla="*/ 470766 h 1583637"/>
                <a:gd name="T72" fmla="*/ 3205164 w 1583637"/>
                <a:gd name="T73" fmla="*/ 719951 h 1583637"/>
                <a:gd name="T74" fmla="*/ 3205169 w 1583637"/>
                <a:gd name="T75" fmla="*/ 719951 h 15836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83637"/>
                <a:gd name="T115" fmla="*/ 0 h 1583637"/>
                <a:gd name="T116" fmla="*/ 1583637 w 1583637"/>
                <a:gd name="T117" fmla="*/ 1583637 h 158363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474380" tIns="730091" rIns="474380" bIns="581203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Oval 43"/>
            <p:cNvSpPr>
              <a:spLocks noChangeArrowheads="1"/>
            </p:cNvSpPr>
            <p:nvPr/>
          </p:nvSpPr>
          <p:spPr bwMode="auto">
            <a:xfrm>
              <a:off x="390652" y="390652"/>
              <a:ext cx="1276573" cy="1276570"/>
            </a:xfrm>
            <a:prstGeom prst="ellipse">
              <a:avLst/>
            </a:prstGeom>
            <a:solidFill>
              <a:srgbClr val="ED7D31"/>
            </a:solidFill>
            <a:ln w="57150">
              <a:solidFill>
                <a:schemeClr val="bg1"/>
              </a:solidFill>
              <a:round/>
            </a:ln>
          </p:spPr>
          <p:txBody>
            <a:bodyPr anchor="ctr"/>
            <a:lstStyle>
              <a:lvl1pPr defTabSz="13735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3735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3735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3735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3735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3735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3735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3735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3735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4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Freeform 9"/>
            <p:cNvSpPr>
              <a:spLocks noEditPoints="1"/>
            </p:cNvSpPr>
            <p:nvPr/>
          </p:nvSpPr>
          <p:spPr bwMode="auto">
            <a:xfrm>
              <a:off x="713768" y="639610"/>
              <a:ext cx="654177" cy="730982"/>
            </a:xfrm>
            <a:custGeom>
              <a:avLst/>
              <a:gdLst>
                <a:gd name="T0" fmla="*/ 2147483647 w 428"/>
                <a:gd name="T1" fmla="*/ 2147483647 h 478"/>
                <a:gd name="T2" fmla="*/ 2147483647 w 428"/>
                <a:gd name="T3" fmla="*/ 2147483647 h 478"/>
                <a:gd name="T4" fmla="*/ 2147483647 w 428"/>
                <a:gd name="T5" fmla="*/ 0 h 478"/>
                <a:gd name="T6" fmla="*/ 2147483647 w 428"/>
                <a:gd name="T7" fmla="*/ 2147483647 h 478"/>
                <a:gd name="T8" fmla="*/ 2147483647 w 428"/>
                <a:gd name="T9" fmla="*/ 2147483647 h 478"/>
                <a:gd name="T10" fmla="*/ 0 w 428"/>
                <a:gd name="T11" fmla="*/ 2147483647 h 478"/>
                <a:gd name="T12" fmla="*/ 0 w 428"/>
                <a:gd name="T13" fmla="*/ 2147483647 h 478"/>
                <a:gd name="T14" fmla="*/ 2147483647 w 428"/>
                <a:gd name="T15" fmla="*/ 2147483647 h 478"/>
                <a:gd name="T16" fmla="*/ 2147483647 w 428"/>
                <a:gd name="T17" fmla="*/ 2147483647 h 478"/>
                <a:gd name="T18" fmla="*/ 2147483647 w 428"/>
                <a:gd name="T19" fmla="*/ 2147483647 h 478"/>
                <a:gd name="T20" fmla="*/ 2147483647 w 428"/>
                <a:gd name="T21" fmla="*/ 2147483647 h 478"/>
                <a:gd name="T22" fmla="*/ 2147483647 w 428"/>
                <a:gd name="T23" fmla="*/ 2147483647 h 478"/>
                <a:gd name="T24" fmla="*/ 2147483647 w 428"/>
                <a:gd name="T25" fmla="*/ 2147483647 h 478"/>
                <a:gd name="T26" fmla="*/ 2147483647 w 428"/>
                <a:gd name="T27" fmla="*/ 2147483647 h 478"/>
                <a:gd name="T28" fmla="*/ 2147483647 w 428"/>
                <a:gd name="T29" fmla="*/ 2147483647 h 478"/>
                <a:gd name="T30" fmla="*/ 2147483647 w 428"/>
                <a:gd name="T31" fmla="*/ 2147483647 h 478"/>
                <a:gd name="T32" fmla="*/ 2147483647 w 428"/>
                <a:gd name="T33" fmla="*/ 2147483647 h 478"/>
                <a:gd name="T34" fmla="*/ 2147483647 w 428"/>
                <a:gd name="T35" fmla="*/ 2147483647 h 478"/>
                <a:gd name="T36" fmla="*/ 2147483647 w 428"/>
                <a:gd name="T37" fmla="*/ 2147483647 h 478"/>
                <a:gd name="T38" fmla="*/ 2147483647 w 428"/>
                <a:gd name="T39" fmla="*/ 2147483647 h 478"/>
                <a:gd name="T40" fmla="*/ 2147483647 w 428"/>
                <a:gd name="T41" fmla="*/ 2147483647 h 478"/>
                <a:gd name="T42" fmla="*/ 2147483647 w 428"/>
                <a:gd name="T43" fmla="*/ 2147483647 h 478"/>
                <a:gd name="T44" fmla="*/ 2147483647 w 428"/>
                <a:gd name="T45" fmla="*/ 2147483647 h 478"/>
                <a:gd name="T46" fmla="*/ 2147483647 w 428"/>
                <a:gd name="T47" fmla="*/ 2147483647 h 47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28"/>
                <a:gd name="T73" fmla="*/ 0 h 478"/>
                <a:gd name="T74" fmla="*/ 428 w 428"/>
                <a:gd name="T75" fmla="*/ 478 h 47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28" h="478">
                  <a:moveTo>
                    <a:pt x="374" y="158"/>
                  </a:moveTo>
                  <a:cubicBezTo>
                    <a:pt x="352" y="158"/>
                    <a:pt x="352" y="158"/>
                    <a:pt x="352" y="158"/>
                  </a:cubicBezTo>
                  <a:cubicBezTo>
                    <a:pt x="352" y="58"/>
                    <a:pt x="292" y="0"/>
                    <a:pt x="209" y="0"/>
                  </a:cubicBezTo>
                  <a:cubicBezTo>
                    <a:pt x="127" y="0"/>
                    <a:pt x="67" y="58"/>
                    <a:pt x="67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11" y="158"/>
                    <a:pt x="0" y="170"/>
                    <a:pt x="0" y="203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47"/>
                    <a:pt x="11" y="478"/>
                    <a:pt x="44" y="478"/>
                  </a:cubicBezTo>
                  <a:cubicBezTo>
                    <a:pt x="374" y="478"/>
                    <a:pt x="374" y="478"/>
                    <a:pt x="374" y="478"/>
                  </a:cubicBezTo>
                  <a:cubicBezTo>
                    <a:pt x="407" y="478"/>
                    <a:pt x="428" y="447"/>
                    <a:pt x="428" y="414"/>
                  </a:cubicBezTo>
                  <a:cubicBezTo>
                    <a:pt x="428" y="203"/>
                    <a:pt x="428" y="203"/>
                    <a:pt x="428" y="203"/>
                  </a:cubicBezTo>
                  <a:cubicBezTo>
                    <a:pt x="428" y="170"/>
                    <a:pt x="407" y="158"/>
                    <a:pt x="374" y="158"/>
                  </a:cubicBezTo>
                  <a:moveTo>
                    <a:pt x="247" y="414"/>
                  </a:moveTo>
                  <a:cubicBezTo>
                    <a:pt x="172" y="414"/>
                    <a:pt x="172" y="414"/>
                    <a:pt x="172" y="414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71" y="301"/>
                    <a:pt x="161" y="283"/>
                    <a:pt x="161" y="265"/>
                  </a:cubicBezTo>
                  <a:cubicBezTo>
                    <a:pt x="161" y="238"/>
                    <a:pt x="183" y="216"/>
                    <a:pt x="210" y="216"/>
                  </a:cubicBezTo>
                  <a:cubicBezTo>
                    <a:pt x="236" y="216"/>
                    <a:pt x="258" y="237"/>
                    <a:pt x="258" y="264"/>
                  </a:cubicBezTo>
                  <a:cubicBezTo>
                    <a:pt x="258" y="282"/>
                    <a:pt x="248" y="302"/>
                    <a:pt x="232" y="310"/>
                  </a:cubicBezTo>
                  <a:lnTo>
                    <a:pt x="247" y="414"/>
                  </a:lnTo>
                  <a:close/>
                  <a:moveTo>
                    <a:pt x="112" y="158"/>
                  </a:moveTo>
                  <a:cubicBezTo>
                    <a:pt x="112" y="66"/>
                    <a:pt x="161" y="45"/>
                    <a:pt x="209" y="45"/>
                  </a:cubicBezTo>
                  <a:cubicBezTo>
                    <a:pt x="258" y="45"/>
                    <a:pt x="307" y="66"/>
                    <a:pt x="307" y="158"/>
                  </a:cubicBezTo>
                  <a:lnTo>
                    <a:pt x="112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4772025" y="2963863"/>
            <a:ext cx="5664200" cy="67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4400" b="1" dirty="0">
                <a:latin typeface="+mn-lt"/>
                <a:ea typeface="+mn-ea"/>
                <a:cs typeface="+mn-ea"/>
                <a:sym typeface="+mn-lt"/>
              </a:rPr>
              <a:t>电脑端</a:t>
            </a:r>
            <a:r>
              <a:rPr lang="en-US" altLang="zh-CN" sz="4400" b="1" dirty="0"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sz="4400" b="1" dirty="0">
                <a:latin typeface="+mn-lt"/>
                <a:ea typeface="+mn-ea"/>
                <a:cs typeface="+mn-ea"/>
                <a:sym typeface="+mn-lt"/>
              </a:rPr>
              <a:t>如何登录</a:t>
            </a:r>
            <a:endParaRPr lang="en-US" altLang="zh-CN" sz="4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13"/>
          <p:cNvSpPr txBox="1">
            <a:spLocks noChangeArrowheads="1"/>
          </p:cNvSpPr>
          <p:nvPr/>
        </p:nvSpPr>
        <p:spPr bwMode="auto">
          <a:xfrm>
            <a:off x="4699793" y="3782011"/>
            <a:ext cx="5808663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电脑登录网址              登录账号密码              常见问题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Q&amp;A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92464" y="1764010"/>
            <a:ext cx="4422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Part  1</a:t>
            </a:r>
            <a:endParaRPr lang="zh-CN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3"/>
          <p:cNvSpPr txBox="1"/>
          <p:nvPr/>
        </p:nvSpPr>
        <p:spPr>
          <a:xfrm>
            <a:off x="435069" y="430541"/>
            <a:ext cx="10225474" cy="1701588"/>
          </a:xfrm>
          <a:prstGeom prst="roundRect">
            <a:avLst/>
          </a:prstGeom>
          <a:noFill/>
          <a:ln w="28575">
            <a:noFill/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电脑登录操作步骤：</a:t>
            </a:r>
            <a:endParaRPr lang="en-US" altLang="zh-CN" sz="16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方案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电脑端浏览器（</a:t>
            </a:r>
            <a:r>
              <a:rPr lang="zh-CN" altLang="en-US" sz="1600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推荐谷歌、</a:t>
            </a:r>
            <a:r>
              <a:rPr lang="en-US" altLang="zh-CN" sz="1600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360</a:t>
            </a:r>
            <a:r>
              <a:rPr lang="zh-CN" altLang="en-US" sz="1600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、火狐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）输入相应的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【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tspef.yunxuetang.cn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】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打开到登录页面，输入账号密码登录即可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PS</a:t>
            </a: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：平台网址和账号密码的获取下页附参考截图</a:t>
            </a:r>
            <a:endParaRPr lang="en-US" altLang="zh-CN" sz="16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6759" y="92673"/>
            <a:ext cx="2180410" cy="513715"/>
            <a:chOff x="388443" y="117679"/>
            <a:chExt cx="2180410" cy="513715"/>
          </a:xfrm>
        </p:grpSpPr>
        <p:grpSp>
          <p:nvGrpSpPr>
            <p:cNvPr id="7" name="组合 33"/>
            <p:cNvGrpSpPr/>
            <p:nvPr/>
          </p:nvGrpSpPr>
          <p:grpSpPr>
            <a:xfrm>
              <a:off x="388443" y="268205"/>
              <a:ext cx="368310" cy="215957"/>
              <a:chOff x="388443" y="268205"/>
              <a:chExt cx="368310" cy="215957"/>
            </a:xfrm>
          </p:grpSpPr>
          <p:sp>
            <p:nvSpPr>
              <p:cNvPr id="11" name="燕尾形 45"/>
              <p:cNvSpPr/>
              <p:nvPr/>
            </p:nvSpPr>
            <p:spPr bwMode="auto">
              <a:xfrm>
                <a:off x="388443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燕尾形 46"/>
              <p:cNvSpPr/>
              <p:nvPr/>
            </p:nvSpPr>
            <p:spPr bwMode="auto">
              <a:xfrm>
                <a:off x="540796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" name="TextBox 39"/>
            <p:cNvSpPr txBox="1">
              <a:spLocks noChangeArrowheads="1"/>
            </p:cNvSpPr>
            <p:nvPr/>
          </p:nvSpPr>
          <p:spPr bwMode="auto">
            <a:xfrm>
              <a:off x="496421" y="117679"/>
              <a:ext cx="2072432" cy="513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91412" bIns="91412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  <a:buSzPct val="90000"/>
              </a:pPr>
              <a:r>
                <a:rPr lang="zh-CN" altLang="en-US" sz="24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如何登录</a:t>
              </a:r>
              <a:endParaRPr lang="zh-CN" altLang="en-US" sz="2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b="4235"/>
          <a:stretch>
            <a:fillRect/>
          </a:stretch>
        </p:blipFill>
        <p:spPr>
          <a:xfrm>
            <a:off x="1149350" y="2248535"/>
            <a:ext cx="7683500" cy="40208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2036763" y="2308225"/>
            <a:ext cx="2466975" cy="2466975"/>
            <a:chOff x="0" y="0"/>
            <a:chExt cx="2057878" cy="2057874"/>
          </a:xfrm>
        </p:grpSpPr>
        <p:sp>
          <p:nvSpPr>
            <p:cNvPr id="3" name="Freeform 42"/>
            <p:cNvSpPr/>
            <p:nvPr/>
          </p:nvSpPr>
          <p:spPr bwMode="auto">
            <a:xfrm>
              <a:off x="0" y="0"/>
              <a:ext cx="2057878" cy="2057874"/>
            </a:xfrm>
            <a:custGeom>
              <a:avLst/>
              <a:gdLst>
                <a:gd name="T0" fmla="*/ 3205169 w 1583637"/>
                <a:gd name="T1" fmla="*/ 719951 h 1583637"/>
                <a:gd name="T2" fmla="*/ 3556407 w 1583637"/>
                <a:gd name="T3" fmla="*/ 425211 h 1583637"/>
                <a:gd name="T4" fmla="*/ 3837003 w 1583637"/>
                <a:gd name="T5" fmla="*/ 660663 h 1583637"/>
                <a:gd name="T6" fmla="*/ 3607735 w 1583637"/>
                <a:gd name="T7" fmla="*/ 1057744 h 1583637"/>
                <a:gd name="T8" fmla="*/ 3972013 w 1583637"/>
                <a:gd name="T9" fmla="*/ 1688695 h 1583637"/>
                <a:gd name="T10" fmla="*/ 4430534 w 1583637"/>
                <a:gd name="T11" fmla="*/ 1688684 h 1583637"/>
                <a:gd name="T12" fmla="*/ 4494138 w 1583637"/>
                <a:gd name="T13" fmla="*/ 2049413 h 1583637"/>
                <a:gd name="T14" fmla="*/ 4063265 w 1583637"/>
                <a:gd name="T15" fmla="*/ 2206223 h 1583637"/>
                <a:gd name="T16" fmla="*/ 3936756 w 1583637"/>
                <a:gd name="T17" fmla="*/ 2923710 h 1583637"/>
                <a:gd name="T18" fmla="*/ 4288009 w 1583637"/>
                <a:gd name="T19" fmla="*/ 3218428 h 1583637"/>
                <a:gd name="T20" fmla="*/ 4104860 w 1583637"/>
                <a:gd name="T21" fmla="*/ 3535644 h 1583637"/>
                <a:gd name="T22" fmla="*/ 3673996 w 1583637"/>
                <a:gd name="T23" fmla="*/ 3378815 h 1583637"/>
                <a:gd name="T24" fmla="*/ 3115884 w 1583637"/>
                <a:gd name="T25" fmla="*/ 3847123 h 1583637"/>
                <a:gd name="T26" fmla="*/ 3195515 w 1583637"/>
                <a:gd name="T27" fmla="*/ 4298668 h 1583637"/>
                <a:gd name="T28" fmla="*/ 2851311 w 1583637"/>
                <a:gd name="T29" fmla="*/ 4423951 h 1583637"/>
                <a:gd name="T30" fmla="*/ 2622061 w 1583637"/>
                <a:gd name="T31" fmla="*/ 4026857 h 1583637"/>
                <a:gd name="T32" fmla="*/ 1893497 w 1583637"/>
                <a:gd name="T33" fmla="*/ 4026857 h 1583637"/>
                <a:gd name="T34" fmla="*/ 1664250 w 1583637"/>
                <a:gd name="T35" fmla="*/ 4423951 h 1583637"/>
                <a:gd name="T36" fmla="*/ 1320043 w 1583637"/>
                <a:gd name="T37" fmla="*/ 4298668 h 1583637"/>
                <a:gd name="T38" fmla="*/ 1399677 w 1583637"/>
                <a:gd name="T39" fmla="*/ 3847123 h 1583637"/>
                <a:gd name="T40" fmla="*/ 841564 w 1583637"/>
                <a:gd name="T41" fmla="*/ 3378810 h 1583637"/>
                <a:gd name="T42" fmla="*/ 410699 w 1583637"/>
                <a:gd name="T43" fmla="*/ 3535644 h 1583637"/>
                <a:gd name="T44" fmla="*/ 227552 w 1583637"/>
                <a:gd name="T45" fmla="*/ 3218428 h 1583637"/>
                <a:gd name="T46" fmla="*/ 578804 w 1583637"/>
                <a:gd name="T47" fmla="*/ 2923710 h 1583637"/>
                <a:gd name="T48" fmla="*/ 452291 w 1583637"/>
                <a:gd name="T49" fmla="*/ 2206223 h 1583637"/>
                <a:gd name="T50" fmla="*/ 21420 w 1583637"/>
                <a:gd name="T51" fmla="*/ 2049413 h 1583637"/>
                <a:gd name="T52" fmla="*/ 85026 w 1583637"/>
                <a:gd name="T53" fmla="*/ 1688684 h 1583637"/>
                <a:gd name="T54" fmla="*/ 543545 w 1583637"/>
                <a:gd name="T55" fmla="*/ 1688695 h 1583637"/>
                <a:gd name="T56" fmla="*/ 907826 w 1583637"/>
                <a:gd name="T57" fmla="*/ 1057744 h 1583637"/>
                <a:gd name="T58" fmla="*/ 678554 w 1583637"/>
                <a:gd name="T59" fmla="*/ 660663 h 1583637"/>
                <a:gd name="T60" fmla="*/ 959153 w 1583637"/>
                <a:gd name="T61" fmla="*/ 425211 h 1583637"/>
                <a:gd name="T62" fmla="*/ 1310390 w 1583637"/>
                <a:gd name="T63" fmla="*/ 719951 h 1583637"/>
                <a:gd name="T64" fmla="*/ 1995018 w 1583637"/>
                <a:gd name="T65" fmla="*/ 470770 h 1583637"/>
                <a:gd name="T66" fmla="*/ 2074628 w 1583637"/>
                <a:gd name="T67" fmla="*/ 19215 h 1583637"/>
                <a:gd name="T68" fmla="*/ 2440932 w 1583637"/>
                <a:gd name="T69" fmla="*/ 19215 h 1583637"/>
                <a:gd name="T70" fmla="*/ 2520538 w 1583637"/>
                <a:gd name="T71" fmla="*/ 470766 h 1583637"/>
                <a:gd name="T72" fmla="*/ 3205164 w 1583637"/>
                <a:gd name="T73" fmla="*/ 719951 h 1583637"/>
                <a:gd name="T74" fmla="*/ 3205169 w 1583637"/>
                <a:gd name="T75" fmla="*/ 719951 h 15836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83637"/>
                <a:gd name="T115" fmla="*/ 0 h 1583637"/>
                <a:gd name="T116" fmla="*/ 1583637 w 1583637"/>
                <a:gd name="T117" fmla="*/ 1583637 h 158363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474380" tIns="730091" rIns="474380" bIns="581203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Oval 43"/>
            <p:cNvSpPr>
              <a:spLocks noChangeArrowheads="1"/>
            </p:cNvSpPr>
            <p:nvPr/>
          </p:nvSpPr>
          <p:spPr bwMode="auto">
            <a:xfrm>
              <a:off x="390652" y="390652"/>
              <a:ext cx="1276573" cy="1276570"/>
            </a:xfrm>
            <a:prstGeom prst="ellipse">
              <a:avLst/>
            </a:prstGeom>
            <a:solidFill>
              <a:srgbClr val="ED7D31"/>
            </a:solidFill>
            <a:ln w="57150">
              <a:solidFill>
                <a:schemeClr val="bg1"/>
              </a:solidFill>
              <a:round/>
            </a:ln>
          </p:spPr>
          <p:txBody>
            <a:bodyPr anchor="ctr"/>
            <a:lstStyle>
              <a:lvl1pPr defTabSz="13735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3735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3735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3735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3735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3735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3735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3735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3735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4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Freeform 9"/>
            <p:cNvSpPr>
              <a:spLocks noEditPoints="1"/>
            </p:cNvSpPr>
            <p:nvPr/>
          </p:nvSpPr>
          <p:spPr bwMode="auto">
            <a:xfrm>
              <a:off x="713768" y="639610"/>
              <a:ext cx="654177" cy="730982"/>
            </a:xfrm>
            <a:custGeom>
              <a:avLst/>
              <a:gdLst>
                <a:gd name="T0" fmla="*/ 2147483647 w 428"/>
                <a:gd name="T1" fmla="*/ 2147483647 h 478"/>
                <a:gd name="T2" fmla="*/ 2147483647 w 428"/>
                <a:gd name="T3" fmla="*/ 2147483647 h 478"/>
                <a:gd name="T4" fmla="*/ 2147483647 w 428"/>
                <a:gd name="T5" fmla="*/ 0 h 478"/>
                <a:gd name="T6" fmla="*/ 2147483647 w 428"/>
                <a:gd name="T7" fmla="*/ 2147483647 h 478"/>
                <a:gd name="T8" fmla="*/ 2147483647 w 428"/>
                <a:gd name="T9" fmla="*/ 2147483647 h 478"/>
                <a:gd name="T10" fmla="*/ 0 w 428"/>
                <a:gd name="T11" fmla="*/ 2147483647 h 478"/>
                <a:gd name="T12" fmla="*/ 0 w 428"/>
                <a:gd name="T13" fmla="*/ 2147483647 h 478"/>
                <a:gd name="T14" fmla="*/ 2147483647 w 428"/>
                <a:gd name="T15" fmla="*/ 2147483647 h 478"/>
                <a:gd name="T16" fmla="*/ 2147483647 w 428"/>
                <a:gd name="T17" fmla="*/ 2147483647 h 478"/>
                <a:gd name="T18" fmla="*/ 2147483647 w 428"/>
                <a:gd name="T19" fmla="*/ 2147483647 h 478"/>
                <a:gd name="T20" fmla="*/ 2147483647 w 428"/>
                <a:gd name="T21" fmla="*/ 2147483647 h 478"/>
                <a:gd name="T22" fmla="*/ 2147483647 w 428"/>
                <a:gd name="T23" fmla="*/ 2147483647 h 478"/>
                <a:gd name="T24" fmla="*/ 2147483647 w 428"/>
                <a:gd name="T25" fmla="*/ 2147483647 h 478"/>
                <a:gd name="T26" fmla="*/ 2147483647 w 428"/>
                <a:gd name="T27" fmla="*/ 2147483647 h 478"/>
                <a:gd name="T28" fmla="*/ 2147483647 w 428"/>
                <a:gd name="T29" fmla="*/ 2147483647 h 478"/>
                <a:gd name="T30" fmla="*/ 2147483647 w 428"/>
                <a:gd name="T31" fmla="*/ 2147483647 h 478"/>
                <a:gd name="T32" fmla="*/ 2147483647 w 428"/>
                <a:gd name="T33" fmla="*/ 2147483647 h 478"/>
                <a:gd name="T34" fmla="*/ 2147483647 w 428"/>
                <a:gd name="T35" fmla="*/ 2147483647 h 478"/>
                <a:gd name="T36" fmla="*/ 2147483647 w 428"/>
                <a:gd name="T37" fmla="*/ 2147483647 h 478"/>
                <a:gd name="T38" fmla="*/ 2147483647 w 428"/>
                <a:gd name="T39" fmla="*/ 2147483647 h 478"/>
                <a:gd name="T40" fmla="*/ 2147483647 w 428"/>
                <a:gd name="T41" fmla="*/ 2147483647 h 478"/>
                <a:gd name="T42" fmla="*/ 2147483647 w 428"/>
                <a:gd name="T43" fmla="*/ 2147483647 h 478"/>
                <a:gd name="T44" fmla="*/ 2147483647 w 428"/>
                <a:gd name="T45" fmla="*/ 2147483647 h 478"/>
                <a:gd name="T46" fmla="*/ 2147483647 w 428"/>
                <a:gd name="T47" fmla="*/ 2147483647 h 47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28"/>
                <a:gd name="T73" fmla="*/ 0 h 478"/>
                <a:gd name="T74" fmla="*/ 428 w 428"/>
                <a:gd name="T75" fmla="*/ 478 h 47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28" h="478">
                  <a:moveTo>
                    <a:pt x="374" y="158"/>
                  </a:moveTo>
                  <a:cubicBezTo>
                    <a:pt x="352" y="158"/>
                    <a:pt x="352" y="158"/>
                    <a:pt x="352" y="158"/>
                  </a:cubicBezTo>
                  <a:cubicBezTo>
                    <a:pt x="352" y="58"/>
                    <a:pt x="292" y="0"/>
                    <a:pt x="209" y="0"/>
                  </a:cubicBezTo>
                  <a:cubicBezTo>
                    <a:pt x="127" y="0"/>
                    <a:pt x="67" y="58"/>
                    <a:pt x="67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11" y="158"/>
                    <a:pt x="0" y="170"/>
                    <a:pt x="0" y="203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47"/>
                    <a:pt x="11" y="478"/>
                    <a:pt x="44" y="478"/>
                  </a:cubicBezTo>
                  <a:cubicBezTo>
                    <a:pt x="374" y="478"/>
                    <a:pt x="374" y="478"/>
                    <a:pt x="374" y="478"/>
                  </a:cubicBezTo>
                  <a:cubicBezTo>
                    <a:pt x="407" y="478"/>
                    <a:pt x="428" y="447"/>
                    <a:pt x="428" y="414"/>
                  </a:cubicBezTo>
                  <a:cubicBezTo>
                    <a:pt x="428" y="203"/>
                    <a:pt x="428" y="203"/>
                    <a:pt x="428" y="203"/>
                  </a:cubicBezTo>
                  <a:cubicBezTo>
                    <a:pt x="428" y="170"/>
                    <a:pt x="407" y="158"/>
                    <a:pt x="374" y="158"/>
                  </a:cubicBezTo>
                  <a:moveTo>
                    <a:pt x="247" y="414"/>
                  </a:moveTo>
                  <a:cubicBezTo>
                    <a:pt x="172" y="414"/>
                    <a:pt x="172" y="414"/>
                    <a:pt x="172" y="414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71" y="301"/>
                    <a:pt x="161" y="283"/>
                    <a:pt x="161" y="265"/>
                  </a:cubicBezTo>
                  <a:cubicBezTo>
                    <a:pt x="161" y="238"/>
                    <a:pt x="183" y="216"/>
                    <a:pt x="210" y="216"/>
                  </a:cubicBezTo>
                  <a:cubicBezTo>
                    <a:pt x="236" y="216"/>
                    <a:pt x="258" y="237"/>
                    <a:pt x="258" y="264"/>
                  </a:cubicBezTo>
                  <a:cubicBezTo>
                    <a:pt x="258" y="282"/>
                    <a:pt x="248" y="302"/>
                    <a:pt x="232" y="310"/>
                  </a:cubicBezTo>
                  <a:lnTo>
                    <a:pt x="247" y="414"/>
                  </a:lnTo>
                  <a:close/>
                  <a:moveTo>
                    <a:pt x="112" y="158"/>
                  </a:moveTo>
                  <a:cubicBezTo>
                    <a:pt x="112" y="66"/>
                    <a:pt x="161" y="45"/>
                    <a:pt x="209" y="45"/>
                  </a:cubicBezTo>
                  <a:cubicBezTo>
                    <a:pt x="258" y="45"/>
                    <a:pt x="307" y="66"/>
                    <a:pt x="307" y="158"/>
                  </a:cubicBezTo>
                  <a:lnTo>
                    <a:pt x="112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4772025" y="2963863"/>
            <a:ext cx="56642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4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电脑端</a:t>
            </a:r>
            <a:r>
              <a:rPr lang="en-US" altLang="zh-CN" sz="4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——</a:t>
            </a:r>
            <a:r>
              <a:rPr lang="zh-CN" altLang="en-US" sz="4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如何学习</a:t>
            </a:r>
            <a:endParaRPr lang="en-US" altLang="zh-CN" sz="4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文本框 13"/>
          <p:cNvSpPr txBox="1">
            <a:spLocks noChangeArrowheads="1"/>
          </p:cNvSpPr>
          <p:nvPr/>
        </p:nvSpPr>
        <p:spPr bwMode="auto">
          <a:xfrm>
            <a:off x="4972050" y="3918248"/>
            <a:ext cx="69995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查找学习任务       主动自主学习     查看学习动态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92464" y="1764010"/>
            <a:ext cx="4422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Part  2</a:t>
            </a:r>
            <a:endParaRPr lang="zh-CN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3"/>
          <p:cNvSpPr txBox="1"/>
          <p:nvPr/>
        </p:nvSpPr>
        <p:spPr>
          <a:xfrm>
            <a:off x="568891" y="554716"/>
            <a:ext cx="10303133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说明：</a:t>
            </a:r>
            <a:r>
              <a:rPr lang="zh-CN" altLang="en-US" sz="1600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完成管理员或上级安排的培训、考试等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【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我的学习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】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模块，点击对应的模块进行学习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如在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【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我的培训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】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完成公司安排的培训任务、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【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我的考试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】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参加考试、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【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我的调研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】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参加调查项目等，该模块名称为动态数据</a:t>
            </a:r>
            <a:endParaRPr lang="en-US" altLang="zh-CN" sz="16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PS</a:t>
            </a: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：只要是上级安排的相关培训、考试、报名等都在“我的学习”该模块进行完成</a:t>
            </a:r>
            <a:endParaRPr lang="en-US" altLang="zh-CN" sz="16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6759" y="92673"/>
            <a:ext cx="2180410" cy="517008"/>
            <a:chOff x="388443" y="117679"/>
            <a:chExt cx="2180410" cy="517008"/>
          </a:xfrm>
        </p:grpSpPr>
        <p:grpSp>
          <p:nvGrpSpPr>
            <p:cNvPr id="10" name="组合 33"/>
            <p:cNvGrpSpPr/>
            <p:nvPr/>
          </p:nvGrpSpPr>
          <p:grpSpPr>
            <a:xfrm>
              <a:off x="388443" y="268205"/>
              <a:ext cx="368310" cy="215957"/>
              <a:chOff x="388443" y="268205"/>
              <a:chExt cx="368310" cy="215957"/>
            </a:xfrm>
          </p:grpSpPr>
          <p:sp>
            <p:nvSpPr>
              <p:cNvPr id="13" name="燕尾形 45"/>
              <p:cNvSpPr/>
              <p:nvPr/>
            </p:nvSpPr>
            <p:spPr bwMode="auto">
              <a:xfrm>
                <a:off x="388443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燕尾形 46"/>
              <p:cNvSpPr/>
              <p:nvPr/>
            </p:nvSpPr>
            <p:spPr bwMode="auto">
              <a:xfrm>
                <a:off x="540796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TextBox 39"/>
            <p:cNvSpPr txBox="1">
              <a:spLocks noChangeArrowheads="1"/>
            </p:cNvSpPr>
            <p:nvPr/>
          </p:nvSpPr>
          <p:spPr bwMode="auto">
            <a:xfrm>
              <a:off x="496421" y="117679"/>
              <a:ext cx="2072432" cy="517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91412" bIns="91412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  <a:buSzPct val="90000"/>
              </a:pPr>
              <a:r>
                <a:rPr lang="zh-CN" altLang="en-US" sz="24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指派学习</a:t>
              </a:r>
              <a:endParaRPr lang="zh-CN" altLang="en-US" sz="2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8960" y="2325370"/>
            <a:ext cx="10821670" cy="3033395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3"/>
          <p:cNvSpPr txBox="1"/>
          <p:nvPr/>
        </p:nvSpPr>
        <p:spPr>
          <a:xfrm>
            <a:off x="510483" y="609681"/>
            <a:ext cx="1030313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待学习：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查看公司安排的还未学习的任务，或自主搜索已加入自学计划的相关课程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另：可按分类视图或技能视图查看学习任务</a:t>
            </a:r>
            <a:endParaRPr lang="en-US" altLang="zh-CN" sz="16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6759" y="92673"/>
            <a:ext cx="2180410" cy="517008"/>
            <a:chOff x="388443" y="117679"/>
            <a:chExt cx="2180410" cy="517008"/>
          </a:xfrm>
        </p:grpSpPr>
        <p:grpSp>
          <p:nvGrpSpPr>
            <p:cNvPr id="10" name="组合 33"/>
            <p:cNvGrpSpPr/>
            <p:nvPr/>
          </p:nvGrpSpPr>
          <p:grpSpPr>
            <a:xfrm>
              <a:off x="388443" y="268205"/>
              <a:ext cx="368310" cy="215957"/>
              <a:chOff x="388443" y="268205"/>
              <a:chExt cx="368310" cy="215957"/>
            </a:xfrm>
          </p:grpSpPr>
          <p:sp>
            <p:nvSpPr>
              <p:cNvPr id="13" name="燕尾形 45"/>
              <p:cNvSpPr/>
              <p:nvPr/>
            </p:nvSpPr>
            <p:spPr bwMode="auto">
              <a:xfrm>
                <a:off x="388443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燕尾形 46"/>
              <p:cNvSpPr/>
              <p:nvPr/>
            </p:nvSpPr>
            <p:spPr bwMode="auto">
              <a:xfrm>
                <a:off x="540796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TextBox 39"/>
            <p:cNvSpPr txBox="1">
              <a:spLocks noChangeArrowheads="1"/>
            </p:cNvSpPr>
            <p:nvPr/>
          </p:nvSpPr>
          <p:spPr bwMode="auto">
            <a:xfrm>
              <a:off x="496421" y="117679"/>
              <a:ext cx="2072432" cy="517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91412" bIns="91412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  <a:buSzPct val="90000"/>
              </a:pPr>
              <a:r>
                <a:rPr lang="zh-CN" altLang="en-US" sz="24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指派学习</a:t>
              </a:r>
              <a:endParaRPr lang="zh-CN" altLang="en-US" sz="2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540" y="1826260"/>
            <a:ext cx="10920095" cy="4172585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3"/>
          <p:cNvSpPr txBox="1"/>
          <p:nvPr/>
        </p:nvSpPr>
        <p:spPr>
          <a:xfrm>
            <a:off x="555867" y="609681"/>
            <a:ext cx="10082656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首页：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除了完成管理员安排的相关任务，也可自主进行学习，在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【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首页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】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该模块可根据左侧的目录分类进行学习，也可在页面下方的最新课程、最热课程和推荐课程中学习，或右上角点击放大镜按钮，搜索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关键字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快速检索相关课程学习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6759" y="92673"/>
            <a:ext cx="2180410" cy="517008"/>
            <a:chOff x="388443" y="117679"/>
            <a:chExt cx="2180410" cy="517008"/>
          </a:xfrm>
        </p:grpSpPr>
        <p:grpSp>
          <p:nvGrpSpPr>
            <p:cNvPr id="10" name="组合 33"/>
            <p:cNvGrpSpPr/>
            <p:nvPr/>
          </p:nvGrpSpPr>
          <p:grpSpPr>
            <a:xfrm>
              <a:off x="388443" y="268205"/>
              <a:ext cx="368310" cy="215957"/>
              <a:chOff x="388443" y="268205"/>
              <a:chExt cx="368310" cy="215957"/>
            </a:xfrm>
          </p:grpSpPr>
          <p:sp>
            <p:nvSpPr>
              <p:cNvPr id="17" name="燕尾形 45"/>
              <p:cNvSpPr/>
              <p:nvPr/>
            </p:nvSpPr>
            <p:spPr bwMode="auto">
              <a:xfrm>
                <a:off x="388443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燕尾形 46"/>
              <p:cNvSpPr/>
              <p:nvPr/>
            </p:nvSpPr>
            <p:spPr bwMode="auto">
              <a:xfrm>
                <a:off x="540796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" name="TextBox 39"/>
            <p:cNvSpPr txBox="1">
              <a:spLocks noChangeArrowheads="1"/>
            </p:cNvSpPr>
            <p:nvPr/>
          </p:nvSpPr>
          <p:spPr bwMode="auto">
            <a:xfrm>
              <a:off x="496421" y="117679"/>
              <a:ext cx="2072432" cy="517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91412" bIns="91412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  <a:buSzPct val="90000"/>
              </a:pPr>
              <a:r>
                <a:rPr lang="zh-CN" altLang="en-US" sz="24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自主学习</a:t>
              </a:r>
              <a:endParaRPr lang="zh-CN" altLang="en-US" sz="2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5625" y="1999615"/>
            <a:ext cx="10358120" cy="4352925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ISLIDE.VECTOR" val="#222560;#379085;"/>
</p:tagLst>
</file>

<file path=ppt/tags/tag11.xml><?xml version="1.0" encoding="utf-8"?>
<p:tagLst xmlns:p="http://schemas.openxmlformats.org/presentationml/2006/main">
  <p:tag name="ISLIDE.VECTOR" val="#379089;#431571;#431594;"/>
</p:tagLst>
</file>

<file path=ppt/tags/tag12.xml><?xml version="1.0" encoding="utf-8"?>
<p:tagLst xmlns:p="http://schemas.openxmlformats.org/presentationml/2006/main">
  <p:tag name="KSO_WM_UNIT_PLACING_PICTURE_USER_VIEWPORT" val="{&quot;height&quot;:8654.670866141732,&quot;width&quot;:4259.253543307086}"/>
</p:tagLst>
</file>

<file path=ppt/tags/tag13.xml><?xml version="1.0" encoding="utf-8"?>
<p:tagLst xmlns:p="http://schemas.openxmlformats.org/presentationml/2006/main">
  <p:tag name="KSO_WM_UNIT_PLACING_PICTURE_USER_VIEWPORT" val="{&quot;height&quot;:8620,&quot;width&quot;:4151}"/>
</p:tagLst>
</file>

<file path=ppt/tags/tag14.xml><?xml version="1.0" encoding="utf-8"?>
<p:tagLst xmlns:p="http://schemas.openxmlformats.org/presentationml/2006/main">
  <p:tag name="KSO_WM_UNIT_PLACING_PICTURE_USER_VIEWPORT" val="{&quot;height&quot;:8655,&quot;width&quot;:4070}"/>
</p:tagLst>
</file>

<file path=ppt/tags/tag15.xml><?xml version="1.0" encoding="utf-8"?>
<p:tagLst xmlns:p="http://schemas.openxmlformats.org/presentationml/2006/main">
  <p:tag name="ISLIDE.VECTOR" val="#379010;"/>
</p:tagLst>
</file>

<file path=ppt/tags/tag16.xml><?xml version="1.0" encoding="utf-8"?>
<p:tagLst xmlns:p="http://schemas.openxmlformats.org/presentationml/2006/main">
  <p:tag name="ISLIDE.VECTOR" val="e23c5f7a-3aaa-4c6c-909e-bff7a3a11a9f"/>
</p:tagLst>
</file>

<file path=ppt/tags/tag17.xml><?xml version="1.0" encoding="utf-8"?>
<p:tagLst xmlns:p="http://schemas.openxmlformats.org/presentationml/2006/main">
  <p:tag name="ISLIDE.VECTOR" val="#379010;#340094;"/>
</p:tagLst>
</file>

<file path=ppt/tags/tag18.xml><?xml version="1.0" encoding="utf-8"?>
<p:tagLst xmlns:p="http://schemas.openxmlformats.org/presentationml/2006/main">
  <p:tag name="ISLIDE.GUIDESSETTING" val="{&quot;Id&quot;:null,&quot;Name&quot;:&quot;无&quot;,&quot;HeaderHeight&quot;:0.0,&quot;FooterHeight&quot;:0.0,&quot;SideMargin&quot;:0.0,&quot;TopMargin&quot;:0.0,&quot;BottomMargin&quot;:0.0,&quot;IntervalMargin&quot;:0.0,&quot;SettingType&quot;:&quot;System&quot;}"/>
  <p:tag name="COMMONDATA" val="eyJoZGlkIjoiMzFjZTMyMTFmNmVhODMyZjJhNjljMWRiNTdmNzQ5NTUifQ=="/>
  <p:tag name="KSO_WPP_MARK_KEY" val="d6d4de11-e9e3-4d10-a268-0d0e543173a8"/>
</p:tagLst>
</file>

<file path=ppt/tags/tag2.xml><?xml version="1.0" encoding="utf-8"?>
<p:tagLst xmlns:p="http://schemas.openxmlformats.org/presentationml/2006/main">
  <p:tag name="KSO_WM_UNIT_PLACING_PICTURE_USER_VIEWPORT" val="{&quot;height&quot;:7635,&quot;width&quot;:27240}"/>
</p:tagLst>
</file>

<file path=ppt/tags/tag3.xml><?xml version="1.0" encoding="utf-8"?>
<p:tagLst xmlns:p="http://schemas.openxmlformats.org/presentationml/2006/main">
  <p:tag name="ISLIDE.VECTOR" val="#379054;#379054;"/>
</p:tagLst>
</file>

<file path=ppt/tags/tag4.xml><?xml version="1.0" encoding="utf-8"?>
<p:tagLst xmlns:p="http://schemas.openxmlformats.org/presentationml/2006/main">
  <p:tag name="ISLIDE.VECTOR" val="#379054;#379054;"/>
</p:tagLst>
</file>

<file path=ppt/tags/tag5.xml><?xml version="1.0" encoding="utf-8"?>
<p:tagLst xmlns:p="http://schemas.openxmlformats.org/presentationml/2006/main">
  <p:tag name="KSO_WM_UNIT_PLACING_PICTURE_USER_VIEWPORT" val="{&quot;height&quot;:8160,&quot;width&quot;:18780}"/>
</p:tagLst>
</file>

<file path=ppt/tags/tag6.xml><?xml version="1.0" encoding="utf-8"?>
<p:tagLst xmlns:p="http://schemas.openxmlformats.org/presentationml/2006/main">
  <p:tag name="ISLIDE.VECTOR" val="d4f219cc-56bc-4796-aa82-d2bfd1458b2d"/>
</p:tagLst>
</file>

<file path=ppt/tags/tag7.xml><?xml version="1.0" encoding="utf-8"?>
<p:tagLst xmlns:p="http://schemas.openxmlformats.org/presentationml/2006/main">
  <p:tag name="ISLIDE.VECTOR" val="#379096;#379085;"/>
</p:tagLst>
</file>

<file path=ppt/tags/tag8.xml><?xml version="1.0" encoding="utf-8"?>
<p:tagLst xmlns:p="http://schemas.openxmlformats.org/presentationml/2006/main">
  <p:tag name="ISLIDE.VECTOR" val="#379068;"/>
</p:tagLst>
</file>

<file path=ppt/tags/tag9.xml><?xml version="1.0" encoding="utf-8"?>
<p:tagLst xmlns:p="http://schemas.openxmlformats.org/presentationml/2006/main">
  <p:tag name="ISLIDE.VECTOR" val="#222560;#379085;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gv13vvc">
      <a:majorFont>
        <a:latin typeface=""/>
        <a:ea typeface="Arial"/>
        <a:cs typeface=""/>
      </a:majorFont>
      <a:minorFont>
        <a:latin typeface="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1704</Words>
  <Application>WPS 演示</Application>
  <PresentationFormat>宽屏</PresentationFormat>
  <Paragraphs>159</Paragraphs>
  <Slides>26</Slides>
  <Notes>47</Notes>
  <HiddenSlides>1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Arial</vt:lpstr>
      <vt:lpstr>宋体</vt:lpstr>
      <vt:lpstr>Wingdings</vt:lpstr>
      <vt:lpstr>Calibri</vt:lpstr>
      <vt:lpstr>Calibri Light</vt:lpstr>
      <vt:lpstr>微软雅黑</vt:lpstr>
      <vt:lpstr>Helvetica</vt:lpstr>
      <vt:lpstr>等线</vt:lpstr>
      <vt:lpstr>Amelia BT</vt:lpstr>
      <vt:lpstr>QIJIFALLBACK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topppt.cn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gbn</cp:lastModifiedBy>
  <cp:revision>754</cp:revision>
  <dcterms:created xsi:type="dcterms:W3CDTF">2015-08-18T08:04:00Z</dcterms:created>
  <dcterms:modified xsi:type="dcterms:W3CDTF">2024-01-17T01:42:07Z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AA097E0E2A0449BB91D87294C6919BE3</vt:lpwstr>
  </property>
</Properties>
</file>